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31" r:id="rId1"/>
  </p:sldMasterIdLst>
  <p:notesMasterIdLst>
    <p:notesMasterId r:id="rId20"/>
  </p:notesMasterIdLst>
  <p:sldIdLst>
    <p:sldId id="266" r:id="rId2"/>
    <p:sldId id="256" r:id="rId3"/>
    <p:sldId id="257" r:id="rId4"/>
    <p:sldId id="258" r:id="rId5"/>
    <p:sldId id="260" r:id="rId6"/>
    <p:sldId id="261" r:id="rId7"/>
    <p:sldId id="262" r:id="rId8"/>
    <p:sldId id="267" r:id="rId9"/>
    <p:sldId id="268" r:id="rId10"/>
    <p:sldId id="270" r:id="rId11"/>
    <p:sldId id="271" r:id="rId12"/>
    <p:sldId id="272" r:id="rId13"/>
    <p:sldId id="273" r:id="rId14"/>
    <p:sldId id="274" r:id="rId15"/>
    <p:sldId id="269" r:id="rId16"/>
    <p:sldId id="263" r:id="rId17"/>
    <p:sldId id="264" r:id="rId18"/>
    <p:sldId id="265" r:id="rId19"/>
  </p:sldIdLst>
  <p:sldSz cx="14630400" cy="8229600"/>
  <p:notesSz cx="8229600" cy="146304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Fraunces Extra Bold" panose="020B0604020202020204" charset="0"/>
      <p:regular r:id="rId33"/>
    </p:embeddedFont>
    <p:embeddedFont>
      <p:font typeface="Nobile" panose="020B0604020202020204" charset="0"/>
      <p:regular r:id="rId34"/>
    </p:embeddedFont>
    <p:embeddedFont>
      <p:font typeface="Wingdings 3" panose="05040102010807070707" pitchFamily="18" charset="2"/>
      <p:regular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ias roosivelt tupia dipaz" userId="b8d4750c49e3d963" providerId="LiveId" clId="{389CD380-0169-460E-9601-A0D8C1967926}"/>
    <pc:docChg chg="undo custSel addSld delSld modSld sldOrd">
      <pc:chgData name="Abdias roosivelt tupia dipaz" userId="b8d4750c49e3d963" providerId="LiveId" clId="{389CD380-0169-460E-9601-A0D8C1967926}" dt="2025-06-20T18:02:57.777" v="1620" actId="14100"/>
      <pc:docMkLst>
        <pc:docMk/>
      </pc:docMkLst>
      <pc:sldChg chg="addSp delSp modSp mod">
        <pc:chgData name="Abdias roosivelt tupia dipaz" userId="b8d4750c49e3d963" providerId="LiveId" clId="{389CD380-0169-460E-9601-A0D8C1967926}" dt="2025-06-20T16:14:10.797" v="560" actId="1076"/>
        <pc:sldMkLst>
          <pc:docMk/>
          <pc:sldMk cId="0" sldId="258"/>
        </pc:sldMkLst>
        <pc:spChg chg="mod">
          <ac:chgData name="Abdias roosivelt tupia dipaz" userId="b8d4750c49e3d963" providerId="LiveId" clId="{389CD380-0169-460E-9601-A0D8C1967926}" dt="2025-06-20T15:20:49.448" v="352" actId="403"/>
          <ac:spMkLst>
            <pc:docMk/>
            <pc:sldMk cId="0" sldId="258"/>
            <ac:spMk id="2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54:02.117" v="80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54:02.117" v="80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54:02.117" v="80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54:02.117" v="80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54:02.117" v="80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54:02.117" v="80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49:23.996" v="24" actId="1076"/>
          <ac:spMkLst>
            <pc:docMk/>
            <pc:sldMk cId="0" sldId="258"/>
            <ac:spMk id="9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6:13:49.128" v="551" actId="1076"/>
          <ac:spMkLst>
            <pc:docMk/>
            <pc:sldMk cId="0" sldId="258"/>
            <ac:spMk id="10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49:23.996" v="24" actId="1076"/>
          <ac:spMkLst>
            <pc:docMk/>
            <pc:sldMk cId="0" sldId="258"/>
            <ac:spMk id="11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49:23.996" v="24" actId="1076"/>
          <ac:spMkLst>
            <pc:docMk/>
            <pc:sldMk cId="0" sldId="258"/>
            <ac:spMk id="12" creationId="{00000000-0000-0000-0000-000000000000}"/>
          </ac:spMkLst>
        </pc:spChg>
        <pc:spChg chg="add mod">
          <ac:chgData name="Abdias roosivelt tupia dipaz" userId="b8d4750c49e3d963" providerId="LiveId" clId="{389CD380-0169-460E-9601-A0D8C1967926}" dt="2025-06-20T15:24:49.989" v="379" actId="20577"/>
          <ac:spMkLst>
            <pc:docMk/>
            <pc:sldMk cId="0" sldId="258"/>
            <ac:spMk id="18" creationId="{664E652A-3719-49E3-AF68-DD582BA2F250}"/>
          </ac:spMkLst>
        </pc:spChg>
        <pc:spChg chg="add mod">
          <ac:chgData name="Abdias roosivelt tupia dipaz" userId="b8d4750c49e3d963" providerId="LiveId" clId="{389CD380-0169-460E-9601-A0D8C1967926}" dt="2025-06-20T14:53:29.062" v="76" actId="1076"/>
          <ac:spMkLst>
            <pc:docMk/>
            <pc:sldMk cId="0" sldId="258"/>
            <ac:spMk id="28" creationId="{A2F58986-6A9B-4592-B88E-C97C4EC2B067}"/>
          </ac:spMkLst>
        </pc:spChg>
        <pc:spChg chg="add mod">
          <ac:chgData name="Abdias roosivelt tupia dipaz" userId="b8d4750c49e3d963" providerId="LiveId" clId="{389CD380-0169-460E-9601-A0D8C1967926}" dt="2025-06-20T14:53:32.150" v="77" actId="1076"/>
          <ac:spMkLst>
            <pc:docMk/>
            <pc:sldMk cId="0" sldId="258"/>
            <ac:spMk id="29" creationId="{9FCEE8A0-4B87-41E4-A49B-49C6D2D3667E}"/>
          </ac:spMkLst>
        </pc:spChg>
        <pc:spChg chg="add mod">
          <ac:chgData name="Abdias roosivelt tupia dipaz" userId="b8d4750c49e3d963" providerId="LiveId" clId="{389CD380-0169-460E-9601-A0D8C1967926}" dt="2025-06-20T14:53:21.986" v="74" actId="1076"/>
          <ac:spMkLst>
            <pc:docMk/>
            <pc:sldMk cId="0" sldId="258"/>
            <ac:spMk id="30" creationId="{DFFD7A38-2D81-4AD7-860A-F92D4EFC863A}"/>
          </ac:spMkLst>
        </pc:spChg>
        <pc:spChg chg="add mod">
          <ac:chgData name="Abdias roosivelt tupia dipaz" userId="b8d4750c49e3d963" providerId="LiveId" clId="{389CD380-0169-460E-9601-A0D8C1967926}" dt="2025-06-20T14:53:21.986" v="74" actId="1076"/>
          <ac:spMkLst>
            <pc:docMk/>
            <pc:sldMk cId="0" sldId="258"/>
            <ac:spMk id="31" creationId="{BAA90059-E5CC-4378-BE87-90230778923A}"/>
          </ac:spMkLst>
        </pc:spChg>
        <pc:spChg chg="add mod">
          <ac:chgData name="Abdias roosivelt tupia dipaz" userId="b8d4750c49e3d963" providerId="LiveId" clId="{389CD380-0169-460E-9601-A0D8C1967926}" dt="2025-06-20T15:24:58.177" v="380" actId="1076"/>
          <ac:spMkLst>
            <pc:docMk/>
            <pc:sldMk cId="0" sldId="258"/>
            <ac:spMk id="32" creationId="{0F6E57CB-FA74-4EB8-A91A-7989F155AF2A}"/>
          </ac:spMkLst>
        </pc:spChg>
        <pc:spChg chg="add mod">
          <ac:chgData name="Abdias roosivelt tupia dipaz" userId="b8d4750c49e3d963" providerId="LiveId" clId="{389CD380-0169-460E-9601-A0D8C1967926}" dt="2025-06-20T14:54:42.128" v="83" actId="14100"/>
          <ac:spMkLst>
            <pc:docMk/>
            <pc:sldMk cId="0" sldId="258"/>
            <ac:spMk id="33" creationId="{2DC9B1D1-85FC-4ED6-9C02-437532070BDA}"/>
          </ac:spMkLst>
        </pc:spChg>
        <pc:spChg chg="add del mod">
          <ac:chgData name="Abdias roosivelt tupia dipaz" userId="b8d4750c49e3d963" providerId="LiveId" clId="{389CD380-0169-460E-9601-A0D8C1967926}" dt="2025-06-20T14:55:41.023" v="92"/>
          <ac:spMkLst>
            <pc:docMk/>
            <pc:sldMk cId="0" sldId="258"/>
            <ac:spMk id="34" creationId="{9AF8B89F-6C9C-4513-B069-5492104DACCE}"/>
          </ac:spMkLst>
        </pc:spChg>
        <pc:picChg chg="mod">
          <ac:chgData name="Abdias roosivelt tupia dipaz" userId="b8d4750c49e3d963" providerId="LiveId" clId="{389CD380-0169-460E-9601-A0D8C1967926}" dt="2025-06-20T14:51:39.530" v="57" actId="1076"/>
          <ac:picMkLst>
            <pc:docMk/>
            <pc:sldMk cId="0" sldId="258"/>
            <ac:picMk id="13" creationId="{00000000-0000-0000-0000-000000000000}"/>
          </ac:picMkLst>
        </pc:picChg>
        <pc:picChg chg="mod">
          <ac:chgData name="Abdias roosivelt tupia dipaz" userId="b8d4750c49e3d963" providerId="LiveId" clId="{389CD380-0169-460E-9601-A0D8C1967926}" dt="2025-06-20T16:13:51.756" v="552" actId="1076"/>
          <ac:picMkLst>
            <pc:docMk/>
            <pc:sldMk cId="0" sldId="258"/>
            <ac:picMk id="14" creationId="{00000000-0000-0000-0000-000000000000}"/>
          </ac:picMkLst>
        </pc:picChg>
        <pc:picChg chg="mod">
          <ac:chgData name="Abdias roosivelt tupia dipaz" userId="b8d4750c49e3d963" providerId="LiveId" clId="{389CD380-0169-460E-9601-A0D8C1967926}" dt="2025-06-20T16:13:53.695" v="553" actId="1076"/>
          <ac:picMkLst>
            <pc:docMk/>
            <pc:sldMk cId="0" sldId="258"/>
            <ac:picMk id="15" creationId="{00000000-0000-0000-0000-000000000000}"/>
          </ac:picMkLst>
        </pc:picChg>
        <pc:picChg chg="mod">
          <ac:chgData name="Abdias roosivelt tupia dipaz" userId="b8d4750c49e3d963" providerId="LiveId" clId="{389CD380-0169-460E-9601-A0D8C1967926}" dt="2025-06-20T16:14:10.797" v="560" actId="1076"/>
          <ac:picMkLst>
            <pc:docMk/>
            <pc:sldMk cId="0" sldId="258"/>
            <ac:picMk id="16" creationId="{00000000-0000-0000-0000-000000000000}"/>
          </ac:picMkLst>
        </pc:picChg>
        <pc:picChg chg="add del mod">
          <ac:chgData name="Abdias roosivelt tupia dipaz" userId="b8d4750c49e3d963" providerId="LiveId" clId="{389CD380-0169-460E-9601-A0D8C1967926}" dt="2025-06-20T14:47:48.506" v="12"/>
          <ac:picMkLst>
            <pc:docMk/>
            <pc:sldMk cId="0" sldId="258"/>
            <ac:picMk id="17" creationId="{F7352053-CAEE-4146-B0D0-87512921C0FA}"/>
          </ac:picMkLst>
        </pc:picChg>
        <pc:picChg chg="add mod">
          <ac:chgData name="Abdias roosivelt tupia dipaz" userId="b8d4750c49e3d963" providerId="LiveId" clId="{389CD380-0169-460E-9601-A0D8C1967926}" dt="2025-06-20T14:53:01.133" v="68" actId="1076"/>
          <ac:picMkLst>
            <pc:docMk/>
            <pc:sldMk cId="0" sldId="258"/>
            <ac:picMk id="19" creationId="{75952CBC-28C7-4182-8763-9D92A7F25B97}"/>
          </ac:picMkLst>
        </pc:picChg>
        <pc:picChg chg="add del mod">
          <ac:chgData name="Abdias roosivelt tupia dipaz" userId="b8d4750c49e3d963" providerId="LiveId" clId="{389CD380-0169-460E-9601-A0D8C1967926}" dt="2025-06-20T14:51:17.123" v="52" actId="478"/>
          <ac:picMkLst>
            <pc:docMk/>
            <pc:sldMk cId="0" sldId="258"/>
            <ac:picMk id="20" creationId="{3753BCE2-53F9-489C-A05B-05D2F2D57206}"/>
          </ac:picMkLst>
        </pc:picChg>
        <pc:picChg chg="add mod">
          <ac:chgData name="Abdias roosivelt tupia dipaz" userId="b8d4750c49e3d963" providerId="LiveId" clId="{389CD380-0169-460E-9601-A0D8C1967926}" dt="2025-06-20T14:53:01.133" v="68" actId="1076"/>
          <ac:picMkLst>
            <pc:docMk/>
            <pc:sldMk cId="0" sldId="258"/>
            <ac:picMk id="21" creationId="{A438EED0-2BF6-4F10-9E93-D9954EAB8561}"/>
          </ac:picMkLst>
        </pc:picChg>
        <pc:picChg chg="add del mod">
          <ac:chgData name="Abdias roosivelt tupia dipaz" userId="b8d4750c49e3d963" providerId="LiveId" clId="{389CD380-0169-460E-9601-A0D8C1967926}" dt="2025-06-20T14:51:11.228" v="50" actId="478"/>
          <ac:picMkLst>
            <pc:docMk/>
            <pc:sldMk cId="0" sldId="258"/>
            <ac:picMk id="22" creationId="{32BA58E6-9076-463A-AD3F-A54D98337DE6}"/>
          </ac:picMkLst>
        </pc:picChg>
        <pc:picChg chg="add mod">
          <ac:chgData name="Abdias roosivelt tupia dipaz" userId="b8d4750c49e3d963" providerId="LiveId" clId="{389CD380-0169-460E-9601-A0D8C1967926}" dt="2025-06-20T14:53:15.732" v="73" actId="1076"/>
          <ac:picMkLst>
            <pc:docMk/>
            <pc:sldMk cId="0" sldId="258"/>
            <ac:picMk id="23" creationId="{E5D98A2E-45D6-4097-8F14-BF482AC2DD9B}"/>
          </ac:picMkLst>
        </pc:picChg>
        <pc:picChg chg="add del mod">
          <ac:chgData name="Abdias roosivelt tupia dipaz" userId="b8d4750c49e3d963" providerId="LiveId" clId="{389CD380-0169-460E-9601-A0D8C1967926}" dt="2025-06-20T14:51:14.968" v="51" actId="478"/>
          <ac:picMkLst>
            <pc:docMk/>
            <pc:sldMk cId="0" sldId="258"/>
            <ac:picMk id="24" creationId="{7314C938-C566-4803-8364-5108AB55822C}"/>
          </ac:picMkLst>
        </pc:picChg>
        <pc:picChg chg="add mod">
          <ac:chgData name="Abdias roosivelt tupia dipaz" userId="b8d4750c49e3d963" providerId="LiveId" clId="{389CD380-0169-460E-9601-A0D8C1967926}" dt="2025-06-20T14:53:01.133" v="68" actId="1076"/>
          <ac:picMkLst>
            <pc:docMk/>
            <pc:sldMk cId="0" sldId="258"/>
            <ac:picMk id="25" creationId="{CF7A7962-85E2-40AE-8349-AA1107C45AF0}"/>
          </ac:picMkLst>
        </pc:picChg>
        <pc:picChg chg="add mod">
          <ac:chgData name="Abdias roosivelt tupia dipaz" userId="b8d4750c49e3d963" providerId="LiveId" clId="{389CD380-0169-460E-9601-A0D8C1967926}" dt="2025-06-20T14:53:01.133" v="68" actId="1076"/>
          <ac:picMkLst>
            <pc:docMk/>
            <pc:sldMk cId="0" sldId="258"/>
            <ac:picMk id="26" creationId="{8B04B64B-B2FD-4EDA-8157-5A97F67DFF6B}"/>
          </ac:picMkLst>
        </pc:picChg>
        <pc:picChg chg="add mod">
          <ac:chgData name="Abdias roosivelt tupia dipaz" userId="b8d4750c49e3d963" providerId="LiveId" clId="{389CD380-0169-460E-9601-A0D8C1967926}" dt="2025-06-20T14:53:01.133" v="68" actId="1076"/>
          <ac:picMkLst>
            <pc:docMk/>
            <pc:sldMk cId="0" sldId="258"/>
            <ac:picMk id="27" creationId="{606D2D38-C5A0-4EF8-8255-17C4D7BE0154}"/>
          </ac:picMkLst>
        </pc:picChg>
        <pc:picChg chg="add mod">
          <ac:chgData name="Abdias roosivelt tupia dipaz" userId="b8d4750c49e3d963" providerId="LiveId" clId="{389CD380-0169-460E-9601-A0D8C1967926}" dt="2025-06-20T16:14:08.824" v="559" actId="1076"/>
          <ac:picMkLst>
            <pc:docMk/>
            <pc:sldMk cId="0" sldId="258"/>
            <ac:picMk id="2050" creationId="{1B8D08DA-6021-4053-82D6-714B2C7A729A}"/>
          </ac:picMkLst>
        </pc:picChg>
        <pc:picChg chg="add mod">
          <ac:chgData name="Abdias roosivelt tupia dipaz" userId="b8d4750c49e3d963" providerId="LiveId" clId="{389CD380-0169-460E-9601-A0D8C1967926}" dt="2025-06-20T16:14:06.383" v="557" actId="1076"/>
          <ac:picMkLst>
            <pc:docMk/>
            <pc:sldMk cId="0" sldId="258"/>
            <ac:picMk id="2052" creationId="{18FE3D46-6CB7-4744-B63F-6AB99235DBCB}"/>
          </ac:picMkLst>
        </pc:picChg>
        <pc:cxnChg chg="add mod">
          <ac:chgData name="Abdias roosivelt tupia dipaz" userId="b8d4750c49e3d963" providerId="LiveId" clId="{389CD380-0169-460E-9601-A0D8C1967926}" dt="2025-06-20T14:55:40.370" v="90" actId="1076"/>
          <ac:cxnSpMkLst>
            <pc:docMk/>
            <pc:sldMk cId="0" sldId="258"/>
            <ac:cxnSpMk id="36" creationId="{FB084A44-D5F8-460C-B832-DC75B988B691}"/>
          </ac:cxnSpMkLst>
        </pc:cxnChg>
      </pc:sldChg>
      <pc:sldChg chg="addSp delSp modSp del mod">
        <pc:chgData name="Abdias roosivelt tupia dipaz" userId="b8d4750c49e3d963" providerId="LiveId" clId="{389CD380-0169-460E-9601-A0D8C1967926}" dt="2025-06-20T15:25:18.738" v="381" actId="2696"/>
        <pc:sldMkLst>
          <pc:docMk/>
          <pc:sldMk cId="0" sldId="259"/>
        </pc:sldMkLst>
        <pc:spChg chg="add del">
          <ac:chgData name="Abdias roosivelt tupia dipaz" userId="b8d4750c49e3d963" providerId="LiveId" clId="{389CD380-0169-460E-9601-A0D8C1967926}" dt="2025-06-20T14:53:10.056" v="70" actId="21"/>
          <ac:spMkLst>
            <pc:docMk/>
            <pc:sldMk cId="0" sldId="259"/>
            <ac:spMk id="11" creationId="{00000000-0000-0000-0000-000000000000}"/>
          </ac:spMkLst>
        </pc:spChg>
        <pc:spChg chg="add del">
          <ac:chgData name="Abdias roosivelt tupia dipaz" userId="b8d4750c49e3d963" providerId="LiveId" clId="{389CD380-0169-460E-9601-A0D8C1967926}" dt="2025-06-20T14:53:10.056" v="70" actId="21"/>
          <ac:spMkLst>
            <pc:docMk/>
            <pc:sldMk cId="0" sldId="259"/>
            <ac:spMk id="12" creationId="{00000000-0000-0000-0000-000000000000}"/>
          </ac:spMkLst>
        </pc:spChg>
        <pc:picChg chg="add del mod">
          <ac:chgData name="Abdias roosivelt tupia dipaz" userId="b8d4750c49e3d963" providerId="LiveId" clId="{389CD380-0169-460E-9601-A0D8C1967926}" dt="2025-06-20T14:49:40.153" v="29" actId="1076"/>
          <ac:picMkLst>
            <pc:docMk/>
            <pc:sldMk cId="0" sldId="259"/>
            <ac:picMk id="13" creationId="{00000000-0000-0000-0000-000000000000}"/>
          </ac:picMkLst>
        </pc:picChg>
      </pc:sldChg>
      <pc:sldChg chg="modSp mod">
        <pc:chgData name="Abdias roosivelt tupia dipaz" userId="b8d4750c49e3d963" providerId="LiveId" clId="{389CD380-0169-460E-9601-A0D8C1967926}" dt="2025-06-20T15:25:58.885" v="386" actId="1076"/>
        <pc:sldMkLst>
          <pc:docMk/>
          <pc:sldMk cId="0" sldId="260"/>
        </pc:sldMkLst>
        <pc:spChg chg="mod">
          <ac:chgData name="Abdias roosivelt tupia dipaz" userId="b8d4750c49e3d963" providerId="LiveId" clId="{389CD380-0169-460E-9601-A0D8C1967926}" dt="2025-06-20T15:25:58.885" v="386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8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10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11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12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14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15" creationId="{00000000-0000-0000-0000-000000000000}"/>
          </ac:spMkLst>
        </pc:spChg>
        <pc:picChg chg="mod">
          <ac:chgData name="Abdias roosivelt tupia dipaz" userId="b8d4750c49e3d963" providerId="LiveId" clId="{389CD380-0169-460E-9601-A0D8C1967926}" dt="2025-06-20T15:25:55.557" v="385" actId="1076"/>
          <ac:picMkLst>
            <pc:docMk/>
            <pc:sldMk cId="0" sldId="260"/>
            <ac:picMk id="5" creationId="{00000000-0000-0000-0000-000000000000}"/>
          </ac:picMkLst>
        </pc:picChg>
        <pc:picChg chg="mod">
          <ac:chgData name="Abdias roosivelt tupia dipaz" userId="b8d4750c49e3d963" providerId="LiveId" clId="{389CD380-0169-460E-9601-A0D8C1967926}" dt="2025-06-20T15:25:55.557" v="385" actId="1076"/>
          <ac:picMkLst>
            <pc:docMk/>
            <pc:sldMk cId="0" sldId="260"/>
            <ac:picMk id="9" creationId="{00000000-0000-0000-0000-000000000000}"/>
          </ac:picMkLst>
        </pc:picChg>
        <pc:picChg chg="mod">
          <ac:chgData name="Abdias roosivelt tupia dipaz" userId="b8d4750c49e3d963" providerId="LiveId" clId="{389CD380-0169-460E-9601-A0D8C1967926}" dt="2025-06-20T15:25:55.557" v="385" actId="1076"/>
          <ac:picMkLst>
            <pc:docMk/>
            <pc:sldMk cId="0" sldId="260"/>
            <ac:picMk id="13" creationId="{00000000-0000-0000-0000-000000000000}"/>
          </ac:picMkLst>
        </pc:picChg>
        <pc:picChg chg="mod">
          <ac:chgData name="Abdias roosivelt tupia dipaz" userId="b8d4750c49e3d963" providerId="LiveId" clId="{389CD380-0169-460E-9601-A0D8C1967926}" dt="2025-06-20T15:25:38.212" v="384" actId="1076"/>
          <ac:picMkLst>
            <pc:docMk/>
            <pc:sldMk cId="0" sldId="260"/>
            <ac:picMk id="1026" creationId="{E8DD3CBA-778A-493F-8A29-72527315E93A}"/>
          </ac:picMkLst>
        </pc:picChg>
      </pc:sldChg>
      <pc:sldChg chg="addSp delSp modSp mod">
        <pc:chgData name="Abdias roosivelt tupia dipaz" userId="b8d4750c49e3d963" providerId="LiveId" clId="{389CD380-0169-460E-9601-A0D8C1967926}" dt="2025-06-20T15:56:00.295" v="454" actId="1076"/>
        <pc:sldMkLst>
          <pc:docMk/>
          <pc:sldMk cId="0" sldId="261"/>
        </pc:sldMkLst>
        <pc:spChg chg="mod">
          <ac:chgData name="Abdias roosivelt tupia dipaz" userId="b8d4750c49e3d963" providerId="LiveId" clId="{389CD380-0169-460E-9601-A0D8C1967926}" dt="2025-06-20T15:26:41.082" v="394" actId="207"/>
          <ac:spMkLst>
            <pc:docMk/>
            <pc:sldMk cId="0" sldId="261"/>
            <ac:spMk id="3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4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5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6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7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8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9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10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11" creationId="{00000000-0000-0000-0000-000000000000}"/>
          </ac:spMkLst>
        </pc:spChg>
        <pc:spChg chg="add del">
          <ac:chgData name="Abdias roosivelt tupia dipaz" userId="b8d4750c49e3d963" providerId="LiveId" clId="{389CD380-0169-460E-9601-A0D8C1967926}" dt="2025-06-20T15:48:16.019" v="397" actId="22"/>
          <ac:spMkLst>
            <pc:docMk/>
            <pc:sldMk cId="0" sldId="261"/>
            <ac:spMk id="13" creationId="{90F0E1E3-B903-45A0-9CFC-E7AB06D40439}"/>
          </ac:spMkLst>
        </pc:spChg>
        <pc:spChg chg="add del mod">
          <ac:chgData name="Abdias roosivelt tupia dipaz" userId="b8d4750c49e3d963" providerId="LiveId" clId="{389CD380-0169-460E-9601-A0D8C1967926}" dt="2025-06-20T15:55:54.834" v="453" actId="14100"/>
          <ac:spMkLst>
            <pc:docMk/>
            <pc:sldMk cId="0" sldId="261"/>
            <ac:spMk id="23" creationId="{4F4DD5D0-43A5-456C-988D-FAAE536F4C81}"/>
          </ac:spMkLst>
        </pc:spChg>
        <pc:grpChg chg="add del mod">
          <ac:chgData name="Abdias roosivelt tupia dipaz" userId="b8d4750c49e3d963" providerId="LiveId" clId="{389CD380-0169-460E-9601-A0D8C1967926}" dt="2025-06-20T15:54:08.438" v="438" actId="21"/>
          <ac:grpSpMkLst>
            <pc:docMk/>
            <pc:sldMk cId="0" sldId="261"/>
            <ac:grpSpMk id="22" creationId="{ADA2CEE1-AA66-4D28-9B5E-A51AF5C4912A}"/>
          </ac:grpSpMkLst>
        </pc:grpChg>
        <pc:grpChg chg="add del mod">
          <ac:chgData name="Abdias roosivelt tupia dipaz" userId="b8d4750c49e3d963" providerId="LiveId" clId="{389CD380-0169-460E-9601-A0D8C1967926}" dt="2025-06-20T15:54:07.248" v="437"/>
          <ac:grpSpMkLst>
            <pc:docMk/>
            <pc:sldMk cId="0" sldId="261"/>
            <ac:grpSpMk id="27" creationId="{FB6F106C-6989-4838-B8C7-5CDE23CC1402}"/>
          </ac:grpSpMkLst>
        </pc:grpChg>
        <pc:grpChg chg="add mod">
          <ac:chgData name="Abdias roosivelt tupia dipaz" userId="b8d4750c49e3d963" providerId="LiveId" clId="{389CD380-0169-460E-9601-A0D8C1967926}" dt="2025-06-20T15:56:00.295" v="454" actId="1076"/>
          <ac:grpSpMkLst>
            <pc:docMk/>
            <pc:sldMk cId="0" sldId="261"/>
            <ac:grpSpMk id="30" creationId="{254FD707-613E-45A6-A9F8-DDF17D77BC53}"/>
          </ac:grpSpMkLst>
        </pc:grpChg>
        <pc:picChg chg="mod">
          <ac:chgData name="Abdias roosivelt tupia dipaz" userId="b8d4750c49e3d963" providerId="LiveId" clId="{389CD380-0169-460E-9601-A0D8C1967926}" dt="2025-06-20T15:52:23.567" v="419" actId="1076"/>
          <ac:picMkLst>
            <pc:docMk/>
            <pc:sldMk cId="0" sldId="261"/>
            <ac:picMk id="2" creationId="{00000000-0000-0000-0000-000000000000}"/>
          </ac:picMkLst>
        </pc:picChg>
        <pc:picChg chg="add del mod">
          <ac:chgData name="Abdias roosivelt tupia dipaz" userId="b8d4750c49e3d963" providerId="LiveId" clId="{389CD380-0169-460E-9601-A0D8C1967926}" dt="2025-06-20T15:49:34.220" v="402" actId="478"/>
          <ac:picMkLst>
            <pc:docMk/>
            <pc:sldMk cId="0" sldId="261"/>
            <ac:picMk id="15" creationId="{9B7D8A43-F96D-497E-A6CA-A0E9E31B39FE}"/>
          </ac:picMkLst>
        </pc:picChg>
        <pc:picChg chg="add del mod">
          <ac:chgData name="Abdias roosivelt tupia dipaz" userId="b8d4750c49e3d963" providerId="LiveId" clId="{389CD380-0169-460E-9601-A0D8C1967926}" dt="2025-06-20T15:51:02.757" v="407" actId="478"/>
          <ac:picMkLst>
            <pc:docMk/>
            <pc:sldMk cId="0" sldId="261"/>
            <ac:picMk id="17" creationId="{5F23AAC3-6173-4DDF-99C2-50E29DF6D326}"/>
          </ac:picMkLst>
        </pc:picChg>
        <pc:picChg chg="add mod">
          <ac:chgData name="Abdias roosivelt tupia dipaz" userId="b8d4750c49e3d963" providerId="LiveId" clId="{389CD380-0169-460E-9601-A0D8C1967926}" dt="2025-06-20T15:53:23.414" v="428" actId="164"/>
          <ac:picMkLst>
            <pc:docMk/>
            <pc:sldMk cId="0" sldId="261"/>
            <ac:picMk id="19" creationId="{DD900812-EFAE-4444-90E7-D6D0A2883921}"/>
          </ac:picMkLst>
        </pc:picChg>
        <pc:picChg chg="add mod">
          <ac:chgData name="Abdias roosivelt tupia dipaz" userId="b8d4750c49e3d963" providerId="LiveId" clId="{389CD380-0169-460E-9601-A0D8C1967926}" dt="2025-06-20T15:53:23.414" v="428" actId="164"/>
          <ac:picMkLst>
            <pc:docMk/>
            <pc:sldMk cId="0" sldId="261"/>
            <ac:picMk id="21" creationId="{2A565074-D7A1-4103-8CC2-A9B470C53FE1}"/>
          </ac:picMkLst>
        </pc:picChg>
        <pc:picChg chg="add del">
          <ac:chgData name="Abdias roosivelt tupia dipaz" userId="b8d4750c49e3d963" providerId="LiveId" clId="{389CD380-0169-460E-9601-A0D8C1967926}" dt="2025-06-20T15:53:55.646" v="433" actId="22"/>
          <ac:picMkLst>
            <pc:docMk/>
            <pc:sldMk cId="0" sldId="261"/>
            <ac:picMk id="25" creationId="{9BBCDDCA-7E4E-4687-947E-844697901E0C}"/>
          </ac:picMkLst>
        </pc:picChg>
        <pc:picChg chg="add del mod">
          <ac:chgData name="Abdias roosivelt tupia dipaz" userId="b8d4750c49e3d963" providerId="LiveId" clId="{389CD380-0169-460E-9601-A0D8C1967926}" dt="2025-06-20T15:54:00.740" v="435"/>
          <ac:picMkLst>
            <pc:docMk/>
            <pc:sldMk cId="0" sldId="261"/>
            <ac:picMk id="26" creationId="{D58A1113-7F34-425B-98D1-35137C2E261F}"/>
          </ac:picMkLst>
        </pc:picChg>
        <pc:picChg chg="mod">
          <ac:chgData name="Abdias roosivelt tupia dipaz" userId="b8d4750c49e3d963" providerId="LiveId" clId="{389CD380-0169-460E-9601-A0D8C1967926}" dt="2025-06-20T15:54:05.921" v="436"/>
          <ac:picMkLst>
            <pc:docMk/>
            <pc:sldMk cId="0" sldId="261"/>
            <ac:picMk id="28" creationId="{1DA12804-6A2D-461B-AA95-4FD499F1C4FA}"/>
          </ac:picMkLst>
        </pc:picChg>
        <pc:picChg chg="mod">
          <ac:chgData name="Abdias roosivelt tupia dipaz" userId="b8d4750c49e3d963" providerId="LiveId" clId="{389CD380-0169-460E-9601-A0D8C1967926}" dt="2025-06-20T15:54:05.921" v="436"/>
          <ac:picMkLst>
            <pc:docMk/>
            <pc:sldMk cId="0" sldId="261"/>
            <ac:picMk id="29" creationId="{14B6155F-85CE-48D9-A047-11E1DF2CD160}"/>
          </ac:picMkLst>
        </pc:picChg>
        <pc:picChg chg="mod">
          <ac:chgData name="Abdias roosivelt tupia dipaz" userId="b8d4750c49e3d963" providerId="LiveId" clId="{389CD380-0169-460E-9601-A0D8C1967926}" dt="2025-06-20T15:54:08.922" v="439"/>
          <ac:picMkLst>
            <pc:docMk/>
            <pc:sldMk cId="0" sldId="261"/>
            <ac:picMk id="31" creationId="{06CECEEB-FB76-4F40-90D9-9021D74A492F}"/>
          </ac:picMkLst>
        </pc:picChg>
        <pc:picChg chg="mod">
          <ac:chgData name="Abdias roosivelt tupia dipaz" userId="b8d4750c49e3d963" providerId="LiveId" clId="{389CD380-0169-460E-9601-A0D8C1967926}" dt="2025-06-20T15:54:08.922" v="439"/>
          <ac:picMkLst>
            <pc:docMk/>
            <pc:sldMk cId="0" sldId="261"/>
            <ac:picMk id="32" creationId="{9CB3D4E6-AC0A-481D-A716-26ABA791E6ED}"/>
          </ac:picMkLst>
        </pc:picChg>
      </pc:sldChg>
      <pc:sldChg chg="addSp delSp modSp mod modClrScheme chgLayout">
        <pc:chgData name="Abdias roosivelt tupia dipaz" userId="b8d4750c49e3d963" providerId="LiveId" clId="{389CD380-0169-460E-9601-A0D8C1967926}" dt="2025-06-20T17:17:30.312" v="1092" actId="14100"/>
        <pc:sldMkLst>
          <pc:docMk/>
          <pc:sldMk cId="0" sldId="262"/>
        </pc:sldMkLst>
        <pc:spChg chg="mod">
          <ac:chgData name="Abdias roosivelt tupia dipaz" userId="b8d4750c49e3d963" providerId="LiveId" clId="{389CD380-0169-460E-9601-A0D8C1967926}" dt="2025-06-20T17:17:30.312" v="1092" actId="14100"/>
          <ac:spMkLst>
            <pc:docMk/>
            <pc:sldMk cId="0" sldId="262"/>
            <ac:spMk id="3" creationId="{00000000-0000-0000-0000-000000000000}"/>
          </ac:spMkLst>
        </pc:spChg>
        <pc:picChg chg="add del mod">
          <ac:chgData name="Abdias roosivelt tupia dipaz" userId="b8d4750c49e3d963" providerId="LiveId" clId="{389CD380-0169-460E-9601-A0D8C1967926}" dt="2025-06-20T15:58:17.089" v="457" actId="478"/>
          <ac:picMkLst>
            <pc:docMk/>
            <pc:sldMk cId="0" sldId="262"/>
            <ac:picMk id="14" creationId="{C06DEEEB-FCA1-47D5-8B8E-B4205F2C9CEB}"/>
          </ac:picMkLst>
        </pc:picChg>
        <pc:picChg chg="mod">
          <ac:chgData name="Abdias roosivelt tupia dipaz" userId="b8d4750c49e3d963" providerId="LiveId" clId="{389CD380-0169-460E-9601-A0D8C1967926}" dt="2025-06-20T15:58:30.623" v="461" actId="1076"/>
          <ac:picMkLst>
            <pc:docMk/>
            <pc:sldMk cId="0" sldId="262"/>
            <ac:picMk id="16" creationId="{ABE9014C-2E92-447B-AEEC-5221F96CC97E}"/>
          </ac:picMkLst>
        </pc:picChg>
        <pc:picChg chg="add mod">
          <ac:chgData name="Abdias roosivelt tupia dipaz" userId="b8d4750c49e3d963" providerId="LiveId" clId="{389CD380-0169-460E-9601-A0D8C1967926}" dt="2025-06-20T15:58:55.577" v="465" actId="29295"/>
          <ac:picMkLst>
            <pc:docMk/>
            <pc:sldMk cId="0" sldId="262"/>
            <ac:picMk id="17" creationId="{A30C216A-1B64-4F4F-A837-65C4CBD4B8BD}"/>
          </ac:picMkLst>
        </pc:picChg>
      </pc:sldChg>
      <pc:sldChg chg="addSp delSp modSp mod">
        <pc:chgData name="Abdias roosivelt tupia dipaz" userId="b8d4750c49e3d963" providerId="LiveId" clId="{389CD380-0169-460E-9601-A0D8C1967926}" dt="2025-06-20T16:02:36.057" v="494" actId="1076"/>
        <pc:sldMkLst>
          <pc:docMk/>
          <pc:sldMk cId="0" sldId="264"/>
        </pc:sldMkLst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3" creationId="{00000000-0000-0000-0000-000000000000}"/>
          </ac:spMkLst>
        </pc:spChg>
        <pc:spChg chg="del mod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4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5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6" creationId="{00000000-0000-0000-0000-000000000000}"/>
          </ac:spMkLst>
        </pc:spChg>
        <pc:spChg chg="del mod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7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8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9" creationId="{00000000-0000-0000-0000-000000000000}"/>
          </ac:spMkLst>
        </pc:spChg>
        <pc:spChg chg="del mod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10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11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12" creationId="{00000000-0000-0000-0000-000000000000}"/>
          </ac:spMkLst>
        </pc:spChg>
        <pc:spChg chg="del mod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13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14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15" creationId="{00000000-0000-0000-0000-000000000000}"/>
          </ac:spMkLst>
        </pc:spChg>
        <pc:spChg chg="add mod">
          <ac:chgData name="Abdias roosivelt tupia dipaz" userId="b8d4750c49e3d963" providerId="LiveId" clId="{389CD380-0169-460E-9601-A0D8C1967926}" dt="2025-06-20T16:02:01.127" v="486" actId="1076"/>
          <ac:spMkLst>
            <pc:docMk/>
            <pc:sldMk cId="0" sldId="264"/>
            <ac:spMk id="19" creationId="{77E7189D-3B11-49ED-816D-1F94F56BEE85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0" creationId="{905D6541-D12E-4C3A-8CA3-21D53DF70D1A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1" creationId="{D84FE1D7-9534-4AA2-9ADD-9BDACE9B737D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2" creationId="{08331C34-A99B-423B-9E05-19E9AC432E9C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3" creationId="{E803A168-8338-47EA-AA08-E3987804EF71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4" creationId="{5B65BC78-EE0F-49C7-9491-500D3CFC7540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5" creationId="{592B551E-AF06-4BAF-BF67-50DEAD1ABA21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6" creationId="{802CF00F-2405-4310-B83C-0654C7308105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7" creationId="{CE2D09C4-1123-46C9-A7FB-AEAD47D66CB8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8" creationId="{9D3EF627-365F-4C67-8589-CF6A60F09FA7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9" creationId="{C5827BF4-13BE-4895-82FF-BAC1DD04ADAB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30" creationId="{C6CE921A-7893-42F6-BC06-DF7870154413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31" creationId="{B973FD57-01D7-4DD0-ACAF-951FF30F6BC9}"/>
          </ac:spMkLst>
        </pc:spChg>
        <pc:picChg chg="del mod">
          <ac:chgData name="Abdias roosivelt tupia dipaz" userId="b8d4750c49e3d963" providerId="LiveId" clId="{389CD380-0169-460E-9601-A0D8C1967926}" dt="2025-06-20T16:00:50.694" v="470" actId="21"/>
          <ac:picMkLst>
            <pc:docMk/>
            <pc:sldMk cId="0" sldId="264"/>
            <ac:picMk id="2" creationId="{00000000-0000-0000-0000-000000000000}"/>
          </ac:picMkLst>
        </pc:picChg>
        <pc:picChg chg="add mod">
          <ac:chgData name="Abdias roosivelt tupia dipaz" userId="b8d4750c49e3d963" providerId="LiveId" clId="{389CD380-0169-460E-9601-A0D8C1967926}" dt="2025-06-20T16:02:32.228" v="493" actId="14100"/>
          <ac:picMkLst>
            <pc:docMk/>
            <pc:sldMk cId="0" sldId="264"/>
            <ac:picMk id="17" creationId="{37769CAC-864A-473D-8D8B-0DF8329F8EEC}"/>
          </ac:picMkLst>
        </pc:picChg>
        <pc:picChg chg="add del mod">
          <ac:chgData name="Abdias roosivelt tupia dipaz" userId="b8d4750c49e3d963" providerId="LiveId" clId="{389CD380-0169-460E-9601-A0D8C1967926}" dt="2025-06-20T16:01:45.454" v="482" actId="21"/>
          <ac:picMkLst>
            <pc:docMk/>
            <pc:sldMk cId="0" sldId="264"/>
            <ac:picMk id="18" creationId="{A076BBF9-321A-4A3A-B5FC-DC3E9EB2477B}"/>
          </ac:picMkLst>
        </pc:picChg>
        <pc:picChg chg="add mod">
          <ac:chgData name="Abdias roosivelt tupia dipaz" userId="b8d4750c49e3d963" providerId="LiveId" clId="{389CD380-0169-460E-9601-A0D8C1967926}" dt="2025-06-20T16:02:36.057" v="494" actId="1076"/>
          <ac:picMkLst>
            <pc:docMk/>
            <pc:sldMk cId="0" sldId="264"/>
            <ac:picMk id="32" creationId="{0C690A9D-ED14-47B5-AC49-9193AFB0D004}"/>
          </ac:picMkLst>
        </pc:picChg>
      </pc:sldChg>
      <pc:sldChg chg="addSp delSp modSp">
        <pc:chgData name="Abdias roosivelt tupia dipaz" userId="b8d4750c49e3d963" providerId="LiveId" clId="{389CD380-0169-460E-9601-A0D8C1967926}" dt="2025-06-20T16:11:25.933" v="542" actId="1076"/>
        <pc:sldMkLst>
          <pc:docMk/>
          <pc:sldMk cId="0" sldId="265"/>
        </pc:sldMkLst>
        <pc:spChg chg="mod">
          <ac:chgData name="Abdias roosivelt tupia dipaz" userId="b8d4750c49e3d963" providerId="LiveId" clId="{389CD380-0169-460E-9601-A0D8C1967926}" dt="2025-06-20T16:08:12.621" v="511"/>
          <ac:spMkLst>
            <pc:docMk/>
            <pc:sldMk cId="0" sldId="265"/>
            <ac:spMk id="7" creationId="{00000000-0000-0000-0000-000000000000}"/>
          </ac:spMkLst>
        </pc:spChg>
        <pc:spChg chg="add del mod">
          <ac:chgData name="Abdias roosivelt tupia dipaz" userId="b8d4750c49e3d963" providerId="LiveId" clId="{389CD380-0169-460E-9601-A0D8C1967926}" dt="2025-06-20T16:04:29.325" v="498"/>
          <ac:spMkLst>
            <pc:docMk/>
            <pc:sldMk cId="0" sldId="265"/>
            <ac:spMk id="8" creationId="{569CBBB3-8EFB-4152-962A-457684D5172C}"/>
          </ac:spMkLst>
        </pc:spChg>
        <pc:spChg chg="add del mod">
          <ac:chgData name="Abdias roosivelt tupia dipaz" userId="b8d4750c49e3d963" providerId="LiveId" clId="{389CD380-0169-460E-9601-A0D8C1967926}" dt="2025-06-20T16:04:40.986" v="501" actId="478"/>
          <ac:spMkLst>
            <pc:docMk/>
            <pc:sldMk cId="0" sldId="265"/>
            <ac:spMk id="9" creationId="{3CBDE6B4-3D6B-4AF4-B1D6-A18646FD6955}"/>
          </ac:spMkLst>
        </pc:spChg>
        <pc:spChg chg="mod">
          <ac:chgData name="Abdias roosivelt tupia dipaz" userId="b8d4750c49e3d963" providerId="LiveId" clId="{389CD380-0169-460E-9601-A0D8C1967926}" dt="2025-06-20T16:10:47.174" v="528"/>
          <ac:spMkLst>
            <pc:docMk/>
            <pc:sldMk cId="0" sldId="265"/>
            <ac:spMk id="18" creationId="{EDF92279-5F68-4E34-8E81-CD50ECA383F4}"/>
          </ac:spMkLst>
        </pc:spChg>
        <pc:picChg chg="add del mod">
          <ac:chgData name="Abdias roosivelt tupia dipaz" userId="b8d4750c49e3d963" providerId="LiveId" clId="{389CD380-0169-460E-9601-A0D8C1967926}" dt="2025-06-20T16:04:10.007" v="496" actId="21"/>
          <ac:picMkLst>
            <pc:docMk/>
            <pc:sldMk cId="0" sldId="265"/>
            <ac:picMk id="1026" creationId="{9E5E51AF-2254-49F4-93AC-537EB7DF5C05}"/>
          </ac:picMkLst>
        </pc:picChg>
        <pc:picChg chg="add del mod">
          <ac:chgData name="Abdias roosivelt tupia dipaz" userId="b8d4750c49e3d963" providerId="LiveId" clId="{389CD380-0169-460E-9601-A0D8C1967926}" dt="2025-06-20T16:06:01.898" v="503"/>
          <ac:picMkLst>
            <pc:docMk/>
            <pc:sldMk cId="0" sldId="265"/>
            <ac:picMk id="1032" creationId="{70038845-FD12-49D5-8AF3-3A85DEC6D139}"/>
          </ac:picMkLst>
        </pc:picChg>
        <pc:picChg chg="add mod">
          <ac:chgData name="Abdias roosivelt tupia dipaz" userId="b8d4750c49e3d963" providerId="LiveId" clId="{389CD380-0169-460E-9601-A0D8C1967926}" dt="2025-06-20T16:11:24.154" v="541" actId="1076"/>
          <ac:picMkLst>
            <pc:docMk/>
            <pc:sldMk cId="0" sldId="265"/>
            <ac:picMk id="1034" creationId="{4ABB5BAB-AE17-4EEA-86F3-6CDB30BD036C}"/>
          </ac:picMkLst>
        </pc:picChg>
        <pc:picChg chg="add mod">
          <ac:chgData name="Abdias roosivelt tupia dipaz" userId="b8d4750c49e3d963" providerId="LiveId" clId="{389CD380-0169-460E-9601-A0D8C1967926}" dt="2025-06-20T16:11:16.511" v="538" actId="1076"/>
          <ac:picMkLst>
            <pc:docMk/>
            <pc:sldMk cId="0" sldId="265"/>
            <ac:picMk id="1036" creationId="{36CF627A-15E0-459D-903D-4B1EBC127148}"/>
          </ac:picMkLst>
        </pc:picChg>
        <pc:picChg chg="add del mod">
          <ac:chgData name="Abdias roosivelt tupia dipaz" userId="b8d4750c49e3d963" providerId="LiveId" clId="{389CD380-0169-460E-9601-A0D8C1967926}" dt="2025-06-20T16:09:38.799" v="526" actId="478"/>
          <ac:picMkLst>
            <pc:docMk/>
            <pc:sldMk cId="0" sldId="265"/>
            <ac:picMk id="1038" creationId="{8E0EF5CB-89E4-41A5-8A56-BEC0C59CA41E}"/>
          </ac:picMkLst>
        </pc:picChg>
        <pc:picChg chg="add del mod">
          <ac:chgData name="Abdias roosivelt tupia dipaz" userId="b8d4750c49e3d963" providerId="LiveId" clId="{389CD380-0169-460E-9601-A0D8C1967926}" dt="2025-06-20T16:10:49.286" v="529" actId="478"/>
          <ac:picMkLst>
            <pc:docMk/>
            <pc:sldMk cId="0" sldId="265"/>
            <ac:picMk id="1040" creationId="{5A243285-CDCE-4BE8-A61C-83DA489F1E76}"/>
          </ac:picMkLst>
        </pc:picChg>
        <pc:picChg chg="add mod">
          <ac:chgData name="Abdias roosivelt tupia dipaz" userId="b8d4750c49e3d963" providerId="LiveId" clId="{389CD380-0169-460E-9601-A0D8C1967926}" dt="2025-06-20T16:11:25.933" v="542" actId="1076"/>
          <ac:picMkLst>
            <pc:docMk/>
            <pc:sldMk cId="0" sldId="265"/>
            <ac:picMk id="1042" creationId="{0C8C8322-7412-4ABC-8DD2-65F3291897AB}"/>
          </ac:picMkLst>
        </pc:picChg>
      </pc:sldChg>
      <pc:sldChg chg="addSp delSp modSp mod">
        <pc:chgData name="Abdias roosivelt tupia dipaz" userId="b8d4750c49e3d963" providerId="LiveId" clId="{389CD380-0169-460E-9601-A0D8C1967926}" dt="2025-06-20T15:10:13.028" v="339" actId="20577"/>
        <pc:sldMkLst>
          <pc:docMk/>
          <pc:sldMk cId="1659784393" sldId="266"/>
        </pc:sldMkLst>
        <pc:spChg chg="add mod">
          <ac:chgData name="Abdias roosivelt tupia dipaz" userId="b8d4750c49e3d963" providerId="LiveId" clId="{389CD380-0169-460E-9601-A0D8C1967926}" dt="2025-06-20T15:10:13.028" v="339" actId="20577"/>
          <ac:spMkLst>
            <pc:docMk/>
            <pc:sldMk cId="1659784393" sldId="266"/>
            <ac:spMk id="6" creationId="{AFA9FFC4-AF37-4EEE-8B6E-E7DA3114E2F4}"/>
          </ac:spMkLst>
        </pc:spChg>
        <pc:picChg chg="add del mod">
          <ac:chgData name="Abdias roosivelt tupia dipaz" userId="b8d4750c49e3d963" providerId="LiveId" clId="{389CD380-0169-460E-9601-A0D8C1967926}" dt="2025-06-20T15:00:01.019" v="94" actId="478"/>
          <ac:picMkLst>
            <pc:docMk/>
            <pc:sldMk cId="1659784393" sldId="266"/>
            <ac:picMk id="3" creationId="{AB04646B-63CA-48D8-833C-CFFFC43C99C2}"/>
          </ac:picMkLst>
        </pc:picChg>
        <pc:picChg chg="add mod">
          <ac:chgData name="Abdias roosivelt tupia dipaz" userId="b8d4750c49e3d963" providerId="LiveId" clId="{389CD380-0169-460E-9601-A0D8C1967926}" dt="2025-06-20T15:06:41.115" v="265" actId="14100"/>
          <ac:picMkLst>
            <pc:docMk/>
            <pc:sldMk cId="1659784393" sldId="266"/>
            <ac:picMk id="5" creationId="{F9469937-6724-4DA0-BFD8-1DD6E47E9359}"/>
          </ac:picMkLst>
        </pc:picChg>
      </pc:sldChg>
      <pc:sldChg chg="addSp delSp modSp new add del mod ord modClrScheme chgLayout">
        <pc:chgData name="Abdias roosivelt tupia dipaz" userId="b8d4750c49e3d963" providerId="LiveId" clId="{389CD380-0169-460E-9601-A0D8C1967926}" dt="2025-06-20T17:58:34.999" v="1564" actId="14100"/>
        <pc:sldMkLst>
          <pc:docMk/>
          <pc:sldMk cId="4126693014" sldId="267"/>
        </pc:sldMkLst>
        <pc:spChg chg="add mod">
          <ac:chgData name="Abdias roosivelt tupia dipaz" userId="b8d4750c49e3d963" providerId="LiveId" clId="{389CD380-0169-460E-9601-A0D8C1967926}" dt="2025-06-20T17:00:39.417" v="956" actId="1076"/>
          <ac:spMkLst>
            <pc:docMk/>
            <pc:sldMk cId="4126693014" sldId="267"/>
            <ac:spMk id="2" creationId="{D56682CB-FCB0-40B8-A46A-5B78CD1D8437}"/>
          </ac:spMkLst>
        </pc:spChg>
        <pc:spChg chg="add del mod">
          <ac:chgData name="Abdias roosivelt tupia dipaz" userId="b8d4750c49e3d963" providerId="LiveId" clId="{389CD380-0169-460E-9601-A0D8C1967926}" dt="2025-06-20T16:59:21.359" v="947" actId="478"/>
          <ac:spMkLst>
            <pc:docMk/>
            <pc:sldMk cId="4126693014" sldId="267"/>
            <ac:spMk id="10" creationId="{CDCD2FEF-B21F-4D38-A954-D9F8DA68D341}"/>
          </ac:spMkLst>
        </pc:spChg>
        <pc:spChg chg="add del mod">
          <ac:chgData name="Abdias roosivelt tupia dipaz" userId="b8d4750c49e3d963" providerId="LiveId" clId="{389CD380-0169-460E-9601-A0D8C1967926}" dt="2025-06-20T16:32:32.197" v="623" actId="11529"/>
          <ac:spMkLst>
            <pc:docMk/>
            <pc:sldMk cId="4126693014" sldId="267"/>
            <ac:spMk id="11" creationId="{AF245C3D-6185-4A22-BDF9-B93CF3F9AD38}"/>
          </ac:spMkLst>
        </pc:spChg>
        <pc:spChg chg="add del mod">
          <ac:chgData name="Abdias roosivelt tupia dipaz" userId="b8d4750c49e3d963" providerId="LiveId" clId="{389CD380-0169-460E-9601-A0D8C1967926}" dt="2025-06-20T17:01:05.509" v="960" actId="478"/>
          <ac:spMkLst>
            <pc:docMk/>
            <pc:sldMk cId="4126693014" sldId="267"/>
            <ac:spMk id="12" creationId="{B11BE23B-EA09-49BE-AE25-90B8B710F988}"/>
          </ac:spMkLst>
        </pc:spChg>
        <pc:spChg chg="add del mod">
          <ac:chgData name="Abdias roosivelt tupia dipaz" userId="b8d4750c49e3d963" providerId="LiveId" clId="{389CD380-0169-460E-9601-A0D8C1967926}" dt="2025-06-20T16:34:25.671" v="647" actId="478"/>
          <ac:spMkLst>
            <pc:docMk/>
            <pc:sldMk cId="4126693014" sldId="267"/>
            <ac:spMk id="24" creationId="{B76D1ABB-7418-4460-AA45-601048CE33F0}"/>
          </ac:spMkLst>
        </pc:spChg>
        <pc:spChg chg="add mod">
          <ac:chgData name="Abdias roosivelt tupia dipaz" userId="b8d4750c49e3d963" providerId="LiveId" clId="{389CD380-0169-460E-9601-A0D8C1967926}" dt="2025-06-20T17:09:34.100" v="969" actId="3062"/>
          <ac:spMkLst>
            <pc:docMk/>
            <pc:sldMk cId="4126693014" sldId="267"/>
            <ac:spMk id="25" creationId="{75C71A05-557F-488A-A111-7AF6ED939E19}"/>
          </ac:spMkLst>
        </pc:spChg>
        <pc:spChg chg="add del">
          <ac:chgData name="Abdias roosivelt tupia dipaz" userId="b8d4750c49e3d963" providerId="LiveId" clId="{389CD380-0169-460E-9601-A0D8C1967926}" dt="2025-06-20T16:40:29.363" v="726" actId="22"/>
          <ac:spMkLst>
            <pc:docMk/>
            <pc:sldMk cId="4126693014" sldId="267"/>
            <ac:spMk id="27" creationId="{85C4DC7D-DC22-4B0F-8B9B-CB8D05A48EC0}"/>
          </ac:spMkLst>
        </pc:spChg>
        <pc:spChg chg="add del">
          <ac:chgData name="Abdias roosivelt tupia dipaz" userId="b8d4750c49e3d963" providerId="LiveId" clId="{389CD380-0169-460E-9601-A0D8C1967926}" dt="2025-06-20T16:56:18.134" v="882"/>
          <ac:spMkLst>
            <pc:docMk/>
            <pc:sldMk cId="4126693014" sldId="267"/>
            <ac:spMk id="34" creationId="{AF1C1C08-B6AE-4127-9C68-4EAB0C759BA7}"/>
          </ac:spMkLst>
        </pc:spChg>
        <pc:spChg chg="add del mod ord">
          <ac:chgData name="Abdias roosivelt tupia dipaz" userId="b8d4750c49e3d963" providerId="LiveId" clId="{389CD380-0169-460E-9601-A0D8C1967926}" dt="2025-06-20T17:00:34.141" v="955" actId="700"/>
          <ac:spMkLst>
            <pc:docMk/>
            <pc:sldMk cId="4126693014" sldId="267"/>
            <ac:spMk id="37" creationId="{8651E892-3105-47D7-9108-6AAD488175EE}"/>
          </ac:spMkLst>
        </pc:spChg>
        <pc:spChg chg="add del mod ord">
          <ac:chgData name="Abdias roosivelt tupia dipaz" userId="b8d4750c49e3d963" providerId="LiveId" clId="{389CD380-0169-460E-9601-A0D8C1967926}" dt="2025-06-20T17:00:34.141" v="955" actId="700"/>
          <ac:spMkLst>
            <pc:docMk/>
            <pc:sldMk cId="4126693014" sldId="267"/>
            <ac:spMk id="38" creationId="{1B7F6CF6-FDEB-403D-BA4B-413447DA8FE6}"/>
          </ac:spMkLst>
        </pc:spChg>
        <pc:spChg chg="add del mod ord">
          <ac:chgData name="Abdias roosivelt tupia dipaz" userId="b8d4750c49e3d963" providerId="LiveId" clId="{389CD380-0169-460E-9601-A0D8C1967926}" dt="2025-06-20T17:00:34.141" v="955" actId="700"/>
          <ac:spMkLst>
            <pc:docMk/>
            <pc:sldMk cId="4126693014" sldId="267"/>
            <ac:spMk id="39" creationId="{5D8887A5-C152-4A8F-9F4C-8942B6C6C21B}"/>
          </ac:spMkLst>
        </pc:spChg>
        <pc:spChg chg="add del mod ord">
          <ac:chgData name="Abdias roosivelt tupia dipaz" userId="b8d4750c49e3d963" providerId="LiveId" clId="{389CD380-0169-460E-9601-A0D8C1967926}" dt="2025-06-20T17:00:34.141" v="955" actId="700"/>
          <ac:spMkLst>
            <pc:docMk/>
            <pc:sldMk cId="4126693014" sldId="267"/>
            <ac:spMk id="40" creationId="{E23E63BA-DDC3-44C3-B183-3A9F98C58AE1}"/>
          </ac:spMkLst>
        </pc:spChg>
        <pc:spChg chg="add del mod ord">
          <ac:chgData name="Abdias roosivelt tupia dipaz" userId="b8d4750c49e3d963" providerId="LiveId" clId="{389CD380-0169-460E-9601-A0D8C1967926}" dt="2025-06-20T17:00:34.141" v="955" actId="700"/>
          <ac:spMkLst>
            <pc:docMk/>
            <pc:sldMk cId="4126693014" sldId="267"/>
            <ac:spMk id="41" creationId="{513E2EDA-5A6E-4A9D-A1BE-09D498376898}"/>
          </ac:spMkLst>
        </pc:spChg>
        <pc:grpChg chg="add mod">
          <ac:chgData name="Abdias roosivelt tupia dipaz" userId="b8d4750c49e3d963" providerId="LiveId" clId="{389CD380-0169-460E-9601-A0D8C1967926}" dt="2025-06-20T17:58:34.999" v="1564" actId="14100"/>
          <ac:grpSpMkLst>
            <pc:docMk/>
            <pc:sldMk cId="4126693014" sldId="267"/>
            <ac:grpSpMk id="9" creationId="{F163D75B-6829-4AFE-915E-51A333B1E46D}"/>
          </ac:grpSpMkLst>
        </pc:grpChg>
        <pc:picChg chg="add mod modCrop">
          <ac:chgData name="Abdias roosivelt tupia dipaz" userId="b8d4750c49e3d963" providerId="LiveId" clId="{389CD380-0169-460E-9601-A0D8C1967926}" dt="2025-06-20T16:29:25.882" v="587" actId="164"/>
          <ac:picMkLst>
            <pc:docMk/>
            <pc:sldMk cId="4126693014" sldId="267"/>
            <ac:picMk id="4" creationId="{47E245CB-4C56-4955-A4EA-636F02E2CDA8}"/>
          </ac:picMkLst>
        </pc:picChg>
        <pc:picChg chg="add del mod">
          <ac:chgData name="Abdias roosivelt tupia dipaz" userId="b8d4750c49e3d963" providerId="LiveId" clId="{389CD380-0169-460E-9601-A0D8C1967926}" dt="2025-06-20T16:28:13.169" v="580" actId="478"/>
          <ac:picMkLst>
            <pc:docMk/>
            <pc:sldMk cId="4126693014" sldId="267"/>
            <ac:picMk id="6" creationId="{DFEF8677-5C2A-42A5-A896-0091D9BF1BD7}"/>
          </ac:picMkLst>
        </pc:picChg>
        <pc:picChg chg="add mod modCrop">
          <ac:chgData name="Abdias roosivelt tupia dipaz" userId="b8d4750c49e3d963" providerId="LiveId" clId="{389CD380-0169-460E-9601-A0D8C1967926}" dt="2025-06-20T16:29:25.882" v="587" actId="164"/>
          <ac:picMkLst>
            <pc:docMk/>
            <pc:sldMk cId="4126693014" sldId="267"/>
            <ac:picMk id="8" creationId="{6BF15FB9-4339-44F5-BD20-4BB58C2BC23F}"/>
          </ac:picMkLst>
        </pc:picChg>
        <pc:cxnChg chg="add del mod">
          <ac:chgData name="Abdias roosivelt tupia dipaz" userId="b8d4750c49e3d963" providerId="LiveId" clId="{389CD380-0169-460E-9601-A0D8C1967926}" dt="2025-06-20T16:59:08.722" v="941" actId="478"/>
          <ac:cxnSpMkLst>
            <pc:docMk/>
            <pc:sldMk cId="4126693014" sldId="267"/>
            <ac:cxnSpMk id="14" creationId="{D3676ACF-F630-4C1F-8099-2027FC6BEF62}"/>
          </ac:cxnSpMkLst>
        </pc:cxnChg>
        <pc:cxnChg chg="add del mod">
          <ac:chgData name="Abdias roosivelt tupia dipaz" userId="b8d4750c49e3d963" providerId="LiveId" clId="{389CD380-0169-460E-9601-A0D8C1967926}" dt="2025-06-20T16:59:09.665" v="942" actId="478"/>
          <ac:cxnSpMkLst>
            <pc:docMk/>
            <pc:sldMk cId="4126693014" sldId="267"/>
            <ac:cxnSpMk id="16" creationId="{F8B3D3E4-3354-47C5-A622-9B885F168169}"/>
          </ac:cxnSpMkLst>
        </pc:cxnChg>
        <pc:cxnChg chg="add del mod">
          <ac:chgData name="Abdias roosivelt tupia dipaz" userId="b8d4750c49e3d963" providerId="LiveId" clId="{389CD380-0169-460E-9601-A0D8C1967926}" dt="2025-06-20T16:59:11.390" v="943" actId="478"/>
          <ac:cxnSpMkLst>
            <pc:docMk/>
            <pc:sldMk cId="4126693014" sldId="267"/>
            <ac:cxnSpMk id="17" creationId="{2D172CC5-3831-4D00-B7BF-52334D28BED3}"/>
          </ac:cxnSpMkLst>
        </pc:cxnChg>
        <pc:cxnChg chg="add del mod">
          <ac:chgData name="Abdias roosivelt tupia dipaz" userId="b8d4750c49e3d963" providerId="LiveId" clId="{389CD380-0169-460E-9601-A0D8C1967926}" dt="2025-06-20T16:59:11.993" v="944" actId="478"/>
          <ac:cxnSpMkLst>
            <pc:docMk/>
            <pc:sldMk cId="4126693014" sldId="267"/>
            <ac:cxnSpMk id="18" creationId="{46B101CC-FB9C-4548-B13E-595F2D193D10}"/>
          </ac:cxnSpMkLst>
        </pc:cxnChg>
        <pc:cxnChg chg="add del mod">
          <ac:chgData name="Abdias roosivelt tupia dipaz" userId="b8d4750c49e3d963" providerId="LiveId" clId="{389CD380-0169-460E-9601-A0D8C1967926}" dt="2025-06-20T16:59:12.567" v="945" actId="478"/>
          <ac:cxnSpMkLst>
            <pc:docMk/>
            <pc:sldMk cId="4126693014" sldId="267"/>
            <ac:cxnSpMk id="19" creationId="{962ECECF-5DF3-4286-B2B1-18893A85ADBD}"/>
          </ac:cxnSpMkLst>
        </pc:cxnChg>
      </pc:sldChg>
      <pc:sldChg chg="addSp delSp modSp new mod">
        <pc:chgData name="Abdias roosivelt tupia dipaz" userId="b8d4750c49e3d963" providerId="LiveId" clId="{389CD380-0169-460E-9601-A0D8C1967926}" dt="2025-06-20T17:58:53.556" v="1566" actId="115"/>
        <pc:sldMkLst>
          <pc:docMk/>
          <pc:sldMk cId="46793449" sldId="268"/>
        </pc:sldMkLst>
        <pc:spChg chg="add del mod">
          <ac:chgData name="Abdias roosivelt tupia dipaz" userId="b8d4750c49e3d963" providerId="LiveId" clId="{389CD380-0169-460E-9601-A0D8C1967926}" dt="2025-06-20T17:26:45.233" v="1166" actId="478"/>
          <ac:spMkLst>
            <pc:docMk/>
            <pc:sldMk cId="46793449" sldId="268"/>
            <ac:spMk id="10" creationId="{65D0259B-B35F-493F-A7B7-89489339AA17}"/>
          </ac:spMkLst>
        </pc:spChg>
        <pc:spChg chg="add del mod">
          <ac:chgData name="Abdias roosivelt tupia dipaz" userId="b8d4750c49e3d963" providerId="LiveId" clId="{389CD380-0169-460E-9601-A0D8C1967926}" dt="2025-06-20T17:26:42.665" v="1164" actId="478"/>
          <ac:spMkLst>
            <pc:docMk/>
            <pc:sldMk cId="46793449" sldId="268"/>
            <ac:spMk id="11" creationId="{E25A1E77-E46A-4225-A994-F5734A65BFB2}"/>
          </ac:spMkLst>
        </pc:spChg>
        <pc:spChg chg="add del mod">
          <ac:chgData name="Abdias roosivelt tupia dipaz" userId="b8d4750c49e3d963" providerId="LiveId" clId="{389CD380-0169-460E-9601-A0D8C1967926}" dt="2025-06-20T17:26:47.724" v="1167" actId="478"/>
          <ac:spMkLst>
            <pc:docMk/>
            <pc:sldMk cId="46793449" sldId="268"/>
            <ac:spMk id="12" creationId="{0B53C09B-351E-426F-AC75-16400DC58B90}"/>
          </ac:spMkLst>
        </pc:spChg>
        <pc:spChg chg="add mod">
          <ac:chgData name="Abdias roosivelt tupia dipaz" userId="b8d4750c49e3d963" providerId="LiveId" clId="{389CD380-0169-460E-9601-A0D8C1967926}" dt="2025-06-20T17:58:53.556" v="1566" actId="115"/>
          <ac:spMkLst>
            <pc:docMk/>
            <pc:sldMk cId="46793449" sldId="268"/>
            <ac:spMk id="13" creationId="{6C00DEDF-F682-4608-94F7-F136D1181DB1}"/>
          </ac:spMkLst>
        </pc:spChg>
        <pc:spChg chg="add del">
          <ac:chgData name="Abdias roosivelt tupia dipaz" userId="b8d4750c49e3d963" providerId="LiveId" clId="{389CD380-0169-460E-9601-A0D8C1967926}" dt="2025-06-20T17:27:40.223" v="1195" actId="22"/>
          <ac:spMkLst>
            <pc:docMk/>
            <pc:sldMk cId="46793449" sldId="268"/>
            <ac:spMk id="17" creationId="{A9DFDB07-D194-45C2-9AD6-019FED823136}"/>
          </ac:spMkLst>
        </pc:spChg>
        <pc:picChg chg="add del mod modCrop">
          <ac:chgData name="Abdias roosivelt tupia dipaz" userId="b8d4750c49e3d963" providerId="LiveId" clId="{389CD380-0169-460E-9601-A0D8C1967926}" dt="2025-06-20T17:11:09.281" v="973" actId="478"/>
          <ac:picMkLst>
            <pc:docMk/>
            <pc:sldMk cId="46793449" sldId="268"/>
            <ac:picMk id="3" creationId="{859E5291-A8D9-48C7-86B3-FEB217984AFC}"/>
          </ac:picMkLst>
        </pc:picChg>
        <pc:picChg chg="add del mod modCrop">
          <ac:chgData name="Abdias roosivelt tupia dipaz" userId="b8d4750c49e3d963" providerId="LiveId" clId="{389CD380-0169-460E-9601-A0D8C1967926}" dt="2025-06-20T17:26:39.941" v="1161" actId="478"/>
          <ac:picMkLst>
            <pc:docMk/>
            <pc:sldMk cId="46793449" sldId="268"/>
            <ac:picMk id="5" creationId="{A73AA508-D0BB-4471-B779-8773BC7DCF3B}"/>
          </ac:picMkLst>
        </pc:picChg>
        <pc:picChg chg="add del mod">
          <ac:chgData name="Abdias roosivelt tupia dipaz" userId="b8d4750c49e3d963" providerId="LiveId" clId="{389CD380-0169-460E-9601-A0D8C1967926}" dt="2025-06-20T17:26:40.726" v="1162" actId="478"/>
          <ac:picMkLst>
            <pc:docMk/>
            <pc:sldMk cId="46793449" sldId="268"/>
            <ac:picMk id="7" creationId="{78B70F7F-8A37-4423-8543-10D60C3BB274}"/>
          </ac:picMkLst>
        </pc:picChg>
        <pc:picChg chg="add del mod">
          <ac:chgData name="Abdias roosivelt tupia dipaz" userId="b8d4750c49e3d963" providerId="LiveId" clId="{389CD380-0169-460E-9601-A0D8C1967926}" dt="2025-06-20T17:26:41.951" v="1163" actId="478"/>
          <ac:picMkLst>
            <pc:docMk/>
            <pc:sldMk cId="46793449" sldId="268"/>
            <ac:picMk id="9" creationId="{8D19D088-D6AE-44BF-8E8E-FA2F4D6A676B}"/>
          </ac:picMkLst>
        </pc:picChg>
        <pc:picChg chg="add del mod">
          <ac:chgData name="Abdias roosivelt tupia dipaz" userId="b8d4750c49e3d963" providerId="LiveId" clId="{389CD380-0169-460E-9601-A0D8C1967926}" dt="2025-06-20T17:27:56.140" v="1201" actId="21"/>
          <ac:picMkLst>
            <pc:docMk/>
            <pc:sldMk cId="46793449" sldId="268"/>
            <ac:picMk id="15" creationId="{76898427-FBFA-4B9E-BA73-DBD15A7B49B5}"/>
          </ac:picMkLst>
        </pc:picChg>
      </pc:sldChg>
      <pc:sldChg chg="addSp delSp modSp new mod">
        <pc:chgData name="Abdias roosivelt tupia dipaz" userId="b8d4750c49e3d963" providerId="LiveId" clId="{389CD380-0169-460E-9601-A0D8C1967926}" dt="2025-06-20T17:45:47.099" v="1464" actId="1076"/>
        <pc:sldMkLst>
          <pc:docMk/>
          <pc:sldMk cId="3748488425" sldId="269"/>
        </pc:sldMkLst>
        <pc:spChg chg="add del mod">
          <ac:chgData name="Abdias roosivelt tupia dipaz" userId="b8d4750c49e3d963" providerId="LiveId" clId="{389CD380-0169-460E-9601-A0D8C1967926}" dt="2025-06-20T17:20:25.808" v="1148" actId="11"/>
          <ac:spMkLst>
            <pc:docMk/>
            <pc:sldMk cId="3748488425" sldId="269"/>
            <ac:spMk id="2" creationId="{A33E39B5-8111-4E98-B0ED-9308F2971BDE}"/>
          </ac:spMkLst>
        </pc:spChg>
        <pc:spChg chg="add del">
          <ac:chgData name="Abdias roosivelt tupia dipaz" userId="b8d4750c49e3d963" providerId="LiveId" clId="{389CD380-0169-460E-9601-A0D8C1967926}" dt="2025-06-20T17:19:10.349" v="1132"/>
          <ac:spMkLst>
            <pc:docMk/>
            <pc:sldMk cId="3748488425" sldId="269"/>
            <ac:spMk id="3" creationId="{330A7FB6-9DF8-40D0-B581-F0F98575F91C}"/>
          </ac:spMkLst>
        </pc:spChg>
        <pc:spChg chg="add mod">
          <ac:chgData name="Abdias roosivelt tupia dipaz" userId="b8d4750c49e3d963" providerId="LiveId" clId="{389CD380-0169-460E-9601-A0D8C1967926}" dt="2025-06-20T17:21:22.228" v="1160" actId="1076"/>
          <ac:spMkLst>
            <pc:docMk/>
            <pc:sldMk cId="3748488425" sldId="269"/>
            <ac:spMk id="4" creationId="{45A520BA-10D7-4C7B-8185-41C200EEBE93}"/>
          </ac:spMkLst>
        </pc:spChg>
        <pc:spChg chg="add del">
          <ac:chgData name="Abdias roosivelt tupia dipaz" userId="b8d4750c49e3d963" providerId="LiveId" clId="{389CD380-0169-460E-9601-A0D8C1967926}" dt="2025-06-20T17:19:31.724" v="1136"/>
          <ac:spMkLst>
            <pc:docMk/>
            <pc:sldMk cId="3748488425" sldId="269"/>
            <ac:spMk id="5" creationId="{7926A5D1-EDD2-4B7D-B4C4-A63EDA368177}"/>
          </ac:spMkLst>
        </pc:spChg>
        <pc:spChg chg="add mod">
          <ac:chgData name="Abdias roosivelt tupia dipaz" userId="b8d4750c49e3d963" providerId="LiveId" clId="{389CD380-0169-460E-9601-A0D8C1967926}" dt="2025-06-20T17:45:47.099" v="1464" actId="1076"/>
          <ac:spMkLst>
            <pc:docMk/>
            <pc:sldMk cId="3748488425" sldId="269"/>
            <ac:spMk id="6" creationId="{560AF92B-AB1F-41FD-8A3D-95AE5F34E29C}"/>
          </ac:spMkLst>
        </pc:spChg>
      </pc:sldChg>
      <pc:sldChg chg="addSp delSp modSp new mod">
        <pc:chgData name="Abdias roosivelt tupia dipaz" userId="b8d4750c49e3d963" providerId="LiveId" clId="{389CD380-0169-460E-9601-A0D8C1967926}" dt="2025-06-20T18:02:57.777" v="1620" actId="14100"/>
        <pc:sldMkLst>
          <pc:docMk/>
          <pc:sldMk cId="3281339880" sldId="270"/>
        </pc:sldMkLst>
        <pc:spChg chg="add mod">
          <ac:chgData name="Abdias roosivelt tupia dipaz" userId="b8d4750c49e3d963" providerId="LiveId" clId="{389CD380-0169-460E-9601-A0D8C1967926}" dt="2025-06-20T17:31:25.247" v="1332" actId="1076"/>
          <ac:spMkLst>
            <pc:docMk/>
            <pc:sldMk cId="3281339880" sldId="270"/>
            <ac:spMk id="3" creationId="{036931B9-5A3D-4CD3-923C-E316C9B8A1AB}"/>
          </ac:spMkLst>
        </pc:spChg>
        <pc:spChg chg="add mod">
          <ac:chgData name="Abdias roosivelt tupia dipaz" userId="b8d4750c49e3d963" providerId="LiveId" clId="{389CD380-0169-460E-9601-A0D8C1967926}" dt="2025-06-20T17:31:22.690" v="1331" actId="1076"/>
          <ac:spMkLst>
            <pc:docMk/>
            <pc:sldMk cId="3281339880" sldId="270"/>
            <ac:spMk id="4" creationId="{BFA8C510-5C7E-428B-B6AC-BCA17BD1D33B}"/>
          </ac:spMkLst>
        </pc:spChg>
        <pc:picChg chg="add mod modCrop">
          <ac:chgData name="Abdias roosivelt tupia dipaz" userId="b8d4750c49e3d963" providerId="LiveId" clId="{389CD380-0169-460E-9601-A0D8C1967926}" dt="2025-06-20T18:00:45.866" v="1581" actId="1076"/>
          <ac:picMkLst>
            <pc:docMk/>
            <pc:sldMk cId="3281339880" sldId="270"/>
            <ac:picMk id="2" creationId="{AF5B335B-83D0-4BCF-84C4-2D7ACC17ABEE}"/>
          </ac:picMkLst>
        </pc:picChg>
        <pc:picChg chg="add del mod">
          <ac:chgData name="Abdias roosivelt tupia dipaz" userId="b8d4750c49e3d963" providerId="LiveId" clId="{389CD380-0169-460E-9601-A0D8C1967926}" dt="2025-06-20T18:02:05.617" v="1605" actId="21"/>
          <ac:picMkLst>
            <pc:docMk/>
            <pc:sldMk cId="3281339880" sldId="270"/>
            <ac:picMk id="6" creationId="{E5CB1AA4-CEBB-44DB-9A86-B8EA480AB7AF}"/>
          </ac:picMkLst>
        </pc:picChg>
        <pc:picChg chg="add del mod modCrop">
          <ac:chgData name="Abdias roosivelt tupia dipaz" userId="b8d4750c49e3d963" providerId="LiveId" clId="{389CD380-0169-460E-9601-A0D8C1967926}" dt="2025-06-20T18:02:21.263" v="1608" actId="478"/>
          <ac:picMkLst>
            <pc:docMk/>
            <pc:sldMk cId="3281339880" sldId="270"/>
            <ac:picMk id="7" creationId="{94207AD5-D41B-47D3-A022-FCCA1239933F}"/>
          </ac:picMkLst>
        </pc:picChg>
        <pc:picChg chg="add mod modCrop">
          <ac:chgData name="Abdias roosivelt tupia dipaz" userId="b8d4750c49e3d963" providerId="LiveId" clId="{389CD380-0169-460E-9601-A0D8C1967926}" dt="2025-06-20T18:01:23.387" v="1592" actId="1076"/>
          <ac:picMkLst>
            <pc:docMk/>
            <pc:sldMk cId="3281339880" sldId="270"/>
            <ac:picMk id="8" creationId="{C876458E-F39B-4E1E-B4C5-B0958505AC38}"/>
          </ac:picMkLst>
        </pc:picChg>
        <pc:picChg chg="add del mod">
          <ac:chgData name="Abdias roosivelt tupia dipaz" userId="b8d4750c49e3d963" providerId="LiveId" clId="{389CD380-0169-460E-9601-A0D8C1967926}" dt="2025-06-20T18:02:45.431" v="1616" actId="21"/>
          <ac:picMkLst>
            <pc:docMk/>
            <pc:sldMk cId="3281339880" sldId="270"/>
            <ac:picMk id="9" creationId="{C20D87ED-B671-4104-82A4-4A3C472A631F}"/>
          </ac:picMkLst>
        </pc:picChg>
        <pc:picChg chg="add mod modCrop">
          <ac:chgData name="Abdias roosivelt tupia dipaz" userId="b8d4750c49e3d963" providerId="LiveId" clId="{389CD380-0169-460E-9601-A0D8C1967926}" dt="2025-06-20T18:02:57.777" v="1620" actId="14100"/>
          <ac:picMkLst>
            <pc:docMk/>
            <pc:sldMk cId="3281339880" sldId="270"/>
            <ac:picMk id="10" creationId="{6F58AF62-E0B0-444C-BA24-638C01595851}"/>
          </ac:picMkLst>
        </pc:picChg>
        <pc:picChg chg="add mod">
          <ac:chgData name="Abdias roosivelt tupia dipaz" userId="b8d4750c49e3d963" providerId="LiveId" clId="{389CD380-0169-460E-9601-A0D8C1967926}" dt="2025-06-20T18:02:45.799" v="1617"/>
          <ac:picMkLst>
            <pc:docMk/>
            <pc:sldMk cId="3281339880" sldId="270"/>
            <ac:picMk id="11" creationId="{EC6398FA-BE29-4570-A3B3-51EEBD6D0CD4}"/>
          </ac:picMkLst>
        </pc:picChg>
      </pc:sldChg>
      <pc:sldChg chg="addSp delSp modSp add mod">
        <pc:chgData name="Abdias roosivelt tupia dipaz" userId="b8d4750c49e3d963" providerId="LiveId" clId="{389CD380-0169-460E-9601-A0D8C1967926}" dt="2025-06-20T17:48:50.130" v="1467" actId="1076"/>
        <pc:sldMkLst>
          <pc:docMk/>
          <pc:sldMk cId="312481751" sldId="271"/>
        </pc:sldMkLst>
        <pc:spChg chg="mod">
          <ac:chgData name="Abdias roosivelt tupia dipaz" userId="b8d4750c49e3d963" providerId="LiveId" clId="{389CD380-0169-460E-9601-A0D8C1967926}" dt="2025-06-20T17:33:02.097" v="1346" actId="1076"/>
          <ac:spMkLst>
            <pc:docMk/>
            <pc:sldMk cId="312481751" sldId="271"/>
            <ac:spMk id="3" creationId="{036931B9-5A3D-4CD3-923C-E316C9B8A1AB}"/>
          </ac:spMkLst>
        </pc:spChg>
        <pc:spChg chg="mod">
          <ac:chgData name="Abdias roosivelt tupia dipaz" userId="b8d4750c49e3d963" providerId="LiveId" clId="{389CD380-0169-460E-9601-A0D8C1967926}" dt="2025-06-20T17:33:26.427" v="1349" actId="1076"/>
          <ac:spMkLst>
            <pc:docMk/>
            <pc:sldMk cId="312481751" sldId="271"/>
            <ac:spMk id="4" creationId="{BFA8C510-5C7E-428B-B6AC-BCA17BD1D33B}"/>
          </ac:spMkLst>
        </pc:spChg>
        <pc:picChg chg="del">
          <ac:chgData name="Abdias roosivelt tupia dipaz" userId="b8d4750c49e3d963" providerId="LiveId" clId="{389CD380-0169-460E-9601-A0D8C1967926}" dt="2025-06-20T17:33:42.361" v="1351" actId="478"/>
          <ac:picMkLst>
            <pc:docMk/>
            <pc:sldMk cId="312481751" sldId="271"/>
            <ac:picMk id="2" creationId="{AF5B335B-83D0-4BCF-84C4-2D7ACC17ABEE}"/>
          </ac:picMkLst>
        </pc:picChg>
        <pc:picChg chg="add mod">
          <ac:chgData name="Abdias roosivelt tupia dipaz" userId="b8d4750c49e3d963" providerId="LiveId" clId="{389CD380-0169-460E-9601-A0D8C1967926}" dt="2025-06-20T17:48:50.130" v="1467" actId="1076"/>
          <ac:picMkLst>
            <pc:docMk/>
            <pc:sldMk cId="312481751" sldId="271"/>
            <ac:picMk id="6" creationId="{3A2F3A9E-92CD-4A08-BBB5-57EF1A17B262}"/>
          </ac:picMkLst>
        </pc:picChg>
      </pc:sldChg>
      <pc:sldChg chg="new del ord">
        <pc:chgData name="Abdias roosivelt tupia dipaz" userId="b8d4750c49e3d963" providerId="LiveId" clId="{389CD380-0169-460E-9601-A0D8C1967926}" dt="2025-06-20T17:31:48.635" v="1336" actId="47"/>
        <pc:sldMkLst>
          <pc:docMk/>
          <pc:sldMk cId="2547852956" sldId="271"/>
        </pc:sldMkLst>
      </pc:sldChg>
      <pc:sldChg chg="addSp delSp modSp add mod">
        <pc:chgData name="Abdias roosivelt tupia dipaz" userId="b8d4750c49e3d963" providerId="LiveId" clId="{389CD380-0169-460E-9601-A0D8C1967926}" dt="2025-06-20T17:48:43.364" v="1466" actId="1076"/>
        <pc:sldMkLst>
          <pc:docMk/>
          <pc:sldMk cId="3611621932" sldId="272"/>
        </pc:sldMkLst>
        <pc:spChg chg="mod">
          <ac:chgData name="Abdias roosivelt tupia dipaz" userId="b8d4750c49e3d963" providerId="LiveId" clId="{389CD380-0169-460E-9601-A0D8C1967926}" dt="2025-06-20T17:35:18.181" v="1371" actId="20577"/>
          <ac:spMkLst>
            <pc:docMk/>
            <pc:sldMk cId="3611621932" sldId="272"/>
            <ac:spMk id="3" creationId="{036931B9-5A3D-4CD3-923C-E316C9B8A1AB}"/>
          </ac:spMkLst>
        </pc:spChg>
        <pc:spChg chg="mod">
          <ac:chgData name="Abdias roosivelt tupia dipaz" userId="b8d4750c49e3d963" providerId="LiveId" clId="{389CD380-0169-460E-9601-A0D8C1967926}" dt="2025-06-20T17:34:34.289" v="1359"/>
          <ac:spMkLst>
            <pc:docMk/>
            <pc:sldMk cId="3611621932" sldId="272"/>
            <ac:spMk id="4" creationId="{BFA8C510-5C7E-428B-B6AC-BCA17BD1D33B}"/>
          </ac:spMkLst>
        </pc:spChg>
        <pc:picChg chg="add mod">
          <ac:chgData name="Abdias roosivelt tupia dipaz" userId="b8d4750c49e3d963" providerId="LiveId" clId="{389CD380-0169-460E-9601-A0D8C1967926}" dt="2025-06-20T17:48:43.364" v="1466" actId="1076"/>
          <ac:picMkLst>
            <pc:docMk/>
            <pc:sldMk cId="3611621932" sldId="272"/>
            <ac:picMk id="5" creationId="{08C52430-E49F-412B-B2CD-5495EB166D02}"/>
          </ac:picMkLst>
        </pc:picChg>
        <pc:picChg chg="del">
          <ac:chgData name="Abdias roosivelt tupia dipaz" userId="b8d4750c49e3d963" providerId="LiveId" clId="{389CD380-0169-460E-9601-A0D8C1967926}" dt="2025-06-20T17:34:49.590" v="1361" actId="478"/>
          <ac:picMkLst>
            <pc:docMk/>
            <pc:sldMk cId="3611621932" sldId="272"/>
            <ac:picMk id="6" creationId="{3A2F3A9E-92CD-4A08-BBB5-57EF1A17B262}"/>
          </ac:picMkLst>
        </pc:picChg>
        <pc:picChg chg="add del mod">
          <ac:chgData name="Abdias roosivelt tupia dipaz" userId="b8d4750c49e3d963" providerId="LiveId" clId="{389CD380-0169-460E-9601-A0D8C1967926}" dt="2025-06-20T17:35:11.257" v="1367"/>
          <ac:picMkLst>
            <pc:docMk/>
            <pc:sldMk cId="3611621932" sldId="272"/>
            <ac:picMk id="7" creationId="{1EF2E370-1B55-4705-B3F8-151ADC2169F7}"/>
          </ac:picMkLst>
        </pc:picChg>
        <pc:picChg chg="add del mod">
          <ac:chgData name="Abdias roosivelt tupia dipaz" userId="b8d4750c49e3d963" providerId="LiveId" clId="{389CD380-0169-460E-9601-A0D8C1967926}" dt="2025-06-20T17:35:15.460" v="1369"/>
          <ac:picMkLst>
            <pc:docMk/>
            <pc:sldMk cId="3611621932" sldId="272"/>
            <ac:picMk id="8" creationId="{D633DD16-96A5-47D0-B476-27ABA5BF5E2D}"/>
          </ac:picMkLst>
        </pc:picChg>
      </pc:sldChg>
      <pc:sldChg chg="addSp delSp modSp add mod">
        <pc:chgData name="Abdias roosivelt tupia dipaz" userId="b8d4750c49e3d963" providerId="LiveId" clId="{389CD380-0169-460E-9601-A0D8C1967926}" dt="2025-06-20T17:53:43.539" v="1558" actId="1076"/>
        <pc:sldMkLst>
          <pc:docMk/>
          <pc:sldMk cId="3429235302" sldId="273"/>
        </pc:sldMkLst>
        <pc:spChg chg="mod">
          <ac:chgData name="Abdias roosivelt tupia dipaz" userId="b8d4750c49e3d963" providerId="LiveId" clId="{389CD380-0169-460E-9601-A0D8C1967926}" dt="2025-06-20T17:37:47.018" v="1396" actId="20577"/>
          <ac:spMkLst>
            <pc:docMk/>
            <pc:sldMk cId="3429235302" sldId="273"/>
            <ac:spMk id="3" creationId="{036931B9-5A3D-4CD3-923C-E316C9B8A1AB}"/>
          </ac:spMkLst>
        </pc:spChg>
        <pc:spChg chg="mod">
          <ac:chgData name="Abdias roosivelt tupia dipaz" userId="b8d4750c49e3d963" providerId="LiveId" clId="{389CD380-0169-460E-9601-A0D8C1967926}" dt="2025-06-20T17:36:13.386" v="1379" actId="1076"/>
          <ac:spMkLst>
            <pc:docMk/>
            <pc:sldMk cId="3429235302" sldId="273"/>
            <ac:spMk id="4" creationId="{BFA8C510-5C7E-428B-B6AC-BCA17BD1D33B}"/>
          </ac:spMkLst>
        </pc:spChg>
        <pc:spChg chg="add del mod">
          <ac:chgData name="Abdias roosivelt tupia dipaz" userId="b8d4750c49e3d963" providerId="LiveId" clId="{389CD380-0169-460E-9601-A0D8C1967926}" dt="2025-06-20T17:50:58.738" v="1485"/>
          <ac:spMkLst>
            <pc:docMk/>
            <pc:sldMk cId="3429235302" sldId="273"/>
            <ac:spMk id="12" creationId="{35AF2193-6941-48AF-ADD6-320747684958}"/>
          </ac:spMkLst>
        </pc:spChg>
        <pc:spChg chg="add del mod">
          <ac:chgData name="Abdias roosivelt tupia dipaz" userId="b8d4750c49e3d963" providerId="LiveId" clId="{389CD380-0169-460E-9601-A0D8C1967926}" dt="2025-06-20T17:53:21.159" v="1552" actId="21"/>
          <ac:spMkLst>
            <pc:docMk/>
            <pc:sldMk cId="3429235302" sldId="273"/>
            <ac:spMk id="13" creationId="{84B3C5A0-48B9-4C60-A358-4C33CAB2BFB1}"/>
          </ac:spMkLst>
        </pc:spChg>
        <pc:spChg chg="add del mod">
          <ac:chgData name="Abdias roosivelt tupia dipaz" userId="b8d4750c49e3d963" providerId="LiveId" clId="{389CD380-0169-460E-9601-A0D8C1967926}" dt="2025-06-20T17:53:21.159" v="1552" actId="21"/>
          <ac:spMkLst>
            <pc:docMk/>
            <pc:sldMk cId="3429235302" sldId="273"/>
            <ac:spMk id="14" creationId="{0F593380-C367-4B85-BB1A-0E95096133AC}"/>
          </ac:spMkLst>
        </pc:spChg>
        <pc:spChg chg="add mod">
          <ac:chgData name="Abdias roosivelt tupia dipaz" userId="b8d4750c49e3d963" providerId="LiveId" clId="{389CD380-0169-460E-9601-A0D8C1967926}" dt="2025-06-20T17:53:43.539" v="1558" actId="1076"/>
          <ac:spMkLst>
            <pc:docMk/>
            <pc:sldMk cId="3429235302" sldId="273"/>
            <ac:spMk id="18" creationId="{E0BD06E2-F85B-465E-836A-C7F4436A16B7}"/>
          </ac:spMkLst>
        </pc:spChg>
        <pc:spChg chg="add mod">
          <ac:chgData name="Abdias roosivelt tupia dipaz" userId="b8d4750c49e3d963" providerId="LiveId" clId="{389CD380-0169-460E-9601-A0D8C1967926}" dt="2025-06-20T17:53:30.073" v="1554" actId="1076"/>
          <ac:spMkLst>
            <pc:docMk/>
            <pc:sldMk cId="3429235302" sldId="273"/>
            <ac:spMk id="19" creationId="{4571356C-9BD5-4B64-8C5C-2A3CE3DCBDE8}"/>
          </ac:spMkLst>
        </pc:spChg>
        <pc:grpChg chg="add mod">
          <ac:chgData name="Abdias roosivelt tupia dipaz" userId="b8d4750c49e3d963" providerId="LiveId" clId="{389CD380-0169-460E-9601-A0D8C1967926}" dt="2025-06-20T17:53:33.706" v="1556" actId="1076"/>
          <ac:grpSpMkLst>
            <pc:docMk/>
            <pc:sldMk cId="3429235302" sldId="273"/>
            <ac:grpSpMk id="17" creationId="{4FC6A0B9-B603-4201-9FC1-D6A35756740A}"/>
          </ac:grpSpMkLst>
        </pc:grpChg>
        <pc:picChg chg="del">
          <ac:chgData name="Abdias roosivelt tupia dipaz" userId="b8d4750c49e3d963" providerId="LiveId" clId="{389CD380-0169-460E-9601-A0D8C1967926}" dt="2025-06-20T17:36:56.846" v="1380" actId="478"/>
          <ac:picMkLst>
            <pc:docMk/>
            <pc:sldMk cId="3429235302" sldId="273"/>
            <ac:picMk id="5" creationId="{08C52430-E49F-412B-B2CD-5495EB166D02}"/>
          </ac:picMkLst>
        </pc:picChg>
        <pc:picChg chg="add del mod modCrop">
          <ac:chgData name="Abdias roosivelt tupia dipaz" userId="b8d4750c49e3d963" providerId="LiveId" clId="{389CD380-0169-460E-9601-A0D8C1967926}" dt="2025-06-20T17:50:40.919" v="1481" actId="21"/>
          <ac:picMkLst>
            <pc:docMk/>
            <pc:sldMk cId="3429235302" sldId="273"/>
            <ac:picMk id="6" creationId="{F092BD7A-C781-4CB0-AFD2-10C17B9D20C1}"/>
          </ac:picMkLst>
        </pc:picChg>
        <pc:picChg chg="add mod">
          <ac:chgData name="Abdias roosivelt tupia dipaz" userId="b8d4750c49e3d963" providerId="LiveId" clId="{389CD380-0169-460E-9601-A0D8C1967926}" dt="2025-06-20T17:52:49.631" v="1547" actId="164"/>
          <ac:picMkLst>
            <pc:docMk/>
            <pc:sldMk cId="3429235302" sldId="273"/>
            <ac:picMk id="8" creationId="{2380CDCC-60AD-4CC9-ACA4-5B1544C7A739}"/>
          </ac:picMkLst>
        </pc:picChg>
        <pc:picChg chg="add mod">
          <ac:chgData name="Abdias roosivelt tupia dipaz" userId="b8d4750c49e3d963" providerId="LiveId" clId="{389CD380-0169-460E-9601-A0D8C1967926}" dt="2025-06-20T17:52:49.631" v="1547" actId="164"/>
          <ac:picMkLst>
            <pc:docMk/>
            <pc:sldMk cId="3429235302" sldId="273"/>
            <ac:picMk id="10" creationId="{903FBF97-46C1-41C1-B173-4E4FFEF6A40C}"/>
          </ac:picMkLst>
        </pc:picChg>
        <pc:picChg chg="add mod">
          <ac:chgData name="Abdias roosivelt tupia dipaz" userId="b8d4750c49e3d963" providerId="LiveId" clId="{389CD380-0169-460E-9601-A0D8C1967926}" dt="2025-06-20T17:52:49.631" v="1547" actId="164"/>
          <ac:picMkLst>
            <pc:docMk/>
            <pc:sldMk cId="3429235302" sldId="273"/>
            <ac:picMk id="11" creationId="{3DA9E444-294B-47DC-ADB3-1AA598ABD810}"/>
          </ac:picMkLst>
        </pc:picChg>
        <pc:picChg chg="add mod">
          <ac:chgData name="Abdias roosivelt tupia dipaz" userId="b8d4750c49e3d963" providerId="LiveId" clId="{389CD380-0169-460E-9601-A0D8C1967926}" dt="2025-06-20T17:52:49.631" v="1547" actId="164"/>
          <ac:picMkLst>
            <pc:docMk/>
            <pc:sldMk cId="3429235302" sldId="273"/>
            <ac:picMk id="16" creationId="{81C60D5D-EC56-4095-8843-4EF602B3B5D3}"/>
          </ac:picMkLst>
        </pc:picChg>
      </pc:sldChg>
      <pc:sldChg chg="addSp delSp modSp add mod">
        <pc:chgData name="Abdias roosivelt tupia dipaz" userId="b8d4750c49e3d963" providerId="LiveId" clId="{389CD380-0169-460E-9601-A0D8C1967926}" dt="2025-06-20T17:54:17.687" v="1559" actId="1076"/>
        <pc:sldMkLst>
          <pc:docMk/>
          <pc:sldMk cId="1677628551" sldId="274"/>
        </pc:sldMkLst>
        <pc:spChg chg="mod">
          <ac:chgData name="Abdias roosivelt tupia dipaz" userId="b8d4750c49e3d963" providerId="LiveId" clId="{389CD380-0169-460E-9601-A0D8C1967926}" dt="2025-06-20T17:38:14.427" v="1426" actId="20577"/>
          <ac:spMkLst>
            <pc:docMk/>
            <pc:sldMk cId="1677628551" sldId="274"/>
            <ac:spMk id="3" creationId="{036931B9-5A3D-4CD3-923C-E316C9B8A1AB}"/>
          </ac:spMkLst>
        </pc:spChg>
        <pc:spChg chg="mod">
          <ac:chgData name="Abdias roosivelt tupia dipaz" userId="b8d4750c49e3d963" providerId="LiveId" clId="{389CD380-0169-460E-9601-A0D8C1967926}" dt="2025-06-20T17:38:25.901" v="1436" actId="6549"/>
          <ac:spMkLst>
            <pc:docMk/>
            <pc:sldMk cId="1677628551" sldId="274"/>
            <ac:spMk id="4" creationId="{BFA8C510-5C7E-428B-B6AC-BCA17BD1D33B}"/>
          </ac:spMkLst>
        </pc:spChg>
        <pc:spChg chg="add del">
          <ac:chgData name="Abdias roosivelt tupia dipaz" userId="b8d4750c49e3d963" providerId="LiveId" clId="{389CD380-0169-460E-9601-A0D8C1967926}" dt="2025-06-20T17:38:08.541" v="1423" actId="22"/>
          <ac:spMkLst>
            <pc:docMk/>
            <pc:sldMk cId="1677628551" sldId="274"/>
            <ac:spMk id="7" creationId="{55C21FA5-84EE-43EB-B3A0-A89158E13D52}"/>
          </ac:spMkLst>
        </pc:spChg>
        <pc:grpChg chg="add mod">
          <ac:chgData name="Abdias roosivelt tupia dipaz" userId="b8d4750c49e3d963" providerId="LiveId" clId="{389CD380-0169-460E-9601-A0D8C1967926}" dt="2025-06-20T17:54:17.687" v="1559" actId="1076"/>
          <ac:grpSpMkLst>
            <pc:docMk/>
            <pc:sldMk cId="1677628551" sldId="274"/>
            <ac:grpSpMk id="15" creationId="{CD84E9FF-8DA8-4844-A1A9-2111D6C3455A}"/>
          </ac:grpSpMkLst>
        </pc:grpChg>
        <pc:picChg chg="del">
          <ac:chgData name="Abdias roosivelt tupia dipaz" userId="b8d4750c49e3d963" providerId="LiveId" clId="{389CD380-0169-460E-9601-A0D8C1967926}" dt="2025-06-20T17:40:00.782" v="1437" actId="478"/>
          <ac:picMkLst>
            <pc:docMk/>
            <pc:sldMk cId="1677628551" sldId="274"/>
            <ac:picMk id="6" creationId="{F092BD7A-C781-4CB0-AFD2-10C17B9D20C1}"/>
          </ac:picMkLst>
        </pc:picChg>
        <pc:picChg chg="add del mod">
          <ac:chgData name="Abdias roosivelt tupia dipaz" userId="b8d4750c49e3d963" providerId="LiveId" clId="{389CD380-0169-460E-9601-A0D8C1967926}" dt="2025-06-20T17:44:25.882" v="1457" actId="478"/>
          <ac:picMkLst>
            <pc:docMk/>
            <pc:sldMk cId="1677628551" sldId="274"/>
            <ac:picMk id="8" creationId="{81626FF2-C918-4CB9-BCD0-63DB1911098C}"/>
          </ac:picMkLst>
        </pc:picChg>
        <pc:picChg chg="add del mod">
          <ac:chgData name="Abdias roosivelt tupia dipaz" userId="b8d4750c49e3d963" providerId="LiveId" clId="{389CD380-0169-460E-9601-A0D8C1967926}" dt="2025-06-20T17:43:49.596" v="1451" actId="21"/>
          <ac:picMkLst>
            <pc:docMk/>
            <pc:sldMk cId="1677628551" sldId="274"/>
            <ac:picMk id="10" creationId="{953A437B-724C-4058-92D0-92A0A7793775}"/>
          </ac:picMkLst>
        </pc:picChg>
        <pc:picChg chg="add mod">
          <ac:chgData name="Abdias roosivelt tupia dipaz" userId="b8d4750c49e3d963" providerId="LiveId" clId="{389CD380-0169-460E-9601-A0D8C1967926}" dt="2025-06-20T17:44:53.225" v="1461" actId="164"/>
          <ac:picMkLst>
            <pc:docMk/>
            <pc:sldMk cId="1677628551" sldId="274"/>
            <ac:picMk id="11" creationId="{AE4C6CA2-E8DB-415B-AADD-EDD905DEDC1E}"/>
          </ac:picMkLst>
        </pc:picChg>
        <pc:picChg chg="add del mod">
          <ac:chgData name="Abdias roosivelt tupia dipaz" userId="b8d4750c49e3d963" providerId="LiveId" clId="{389CD380-0169-460E-9601-A0D8C1967926}" dt="2025-06-20T17:44:15.696" v="1454" actId="478"/>
          <ac:picMkLst>
            <pc:docMk/>
            <pc:sldMk cId="1677628551" sldId="274"/>
            <ac:picMk id="12" creationId="{64998285-0BF3-42C2-89D4-873ABC9E8FA4}"/>
          </ac:picMkLst>
        </pc:picChg>
        <pc:picChg chg="add mod modCrop">
          <ac:chgData name="Abdias roosivelt tupia dipaz" userId="b8d4750c49e3d963" providerId="LiveId" clId="{389CD380-0169-460E-9601-A0D8C1967926}" dt="2025-06-20T17:44:53.225" v="1461" actId="164"/>
          <ac:picMkLst>
            <pc:docMk/>
            <pc:sldMk cId="1677628551" sldId="274"/>
            <ac:picMk id="14" creationId="{2D5E51DC-5DE6-4A85-82F3-5A62A2FCACE8}"/>
          </ac:picMkLst>
        </pc:picChg>
      </pc:sldChg>
      <pc:sldMasterChg chg="delSldLayout">
        <pc:chgData name="Abdias roosivelt tupia dipaz" userId="b8d4750c49e3d963" providerId="LiveId" clId="{389CD380-0169-460E-9601-A0D8C1967926}" dt="2025-06-20T15:25:18.738" v="381" actId="2696"/>
        <pc:sldMasterMkLst>
          <pc:docMk/>
          <pc:sldMasterMk cId="318978405" sldId="2147483731"/>
        </pc:sldMasterMkLst>
        <pc:sldLayoutChg chg="del">
          <pc:chgData name="Abdias roosivelt tupia dipaz" userId="b8d4750c49e3d963" providerId="LiveId" clId="{389CD380-0169-460E-9601-A0D8C1967926}" dt="2025-06-20T15:25:18.738" v="381" actId="2696"/>
          <pc:sldLayoutMkLst>
            <pc:docMk/>
            <pc:sldMasterMk cId="318978405" sldId="2147483731"/>
            <pc:sldLayoutMk cId="3954070417" sldId="214748375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607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7056" y="3017521"/>
            <a:ext cx="10698479" cy="2715337"/>
          </a:xfrm>
        </p:spPr>
        <p:txBody>
          <a:bodyPr anchor="b">
            <a:normAutofit/>
          </a:bodyPr>
          <a:lstStyle>
            <a:lvl1pPr>
              <a:defRPr sz="648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07056" y="5732855"/>
            <a:ext cx="10698479" cy="1351540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5188573"/>
            <a:ext cx="2093582" cy="934307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5435449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6613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31520"/>
            <a:ext cx="10698479" cy="3740448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8788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930014" y="4206240"/>
            <a:ext cx="9043865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87583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2926081"/>
            <a:ext cx="10698480" cy="3269814"/>
          </a:xfrm>
        </p:spPr>
        <p:txBody>
          <a:bodyPr anchor="b">
            <a:normAutofit/>
          </a:bodyPr>
          <a:lstStyle>
            <a:lvl1pPr algn="l">
              <a:defRPr sz="576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0440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19673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52888"/>
            <a:ext cx="10698479" cy="3456024"/>
          </a:xfrm>
        </p:spPr>
        <p:txBody>
          <a:bodyPr anchor="ctr">
            <a:normAutofit/>
          </a:bodyPr>
          <a:lstStyle>
            <a:lvl1pPr algn="l">
              <a:defRPr sz="576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62481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0391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53775" y="752887"/>
            <a:ext cx="2649121" cy="6340580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07054" y="752887"/>
            <a:ext cx="7772400" cy="634058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62282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4751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2175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11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11" y="748932"/>
            <a:ext cx="10694024" cy="153706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7054" y="2560320"/>
            <a:ext cx="10698480" cy="453314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1331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6948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8500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7429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9274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97371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581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2470500"/>
            <a:ext cx="10698479" cy="1762560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4236155"/>
            <a:ext cx="10698479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7011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7054" y="2560320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28896" y="2551467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8370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248" y="2367244"/>
            <a:ext cx="479127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7055" y="3058759"/>
            <a:ext cx="5211472" cy="402487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07956" y="2363370"/>
            <a:ext cx="479880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00348" y="3054886"/>
            <a:ext cx="5206409" cy="402487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343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83470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81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535306"/>
            <a:ext cx="4206239" cy="1171574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7614" y="535306"/>
            <a:ext cx="6217920" cy="6497956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5" y="1918336"/>
            <a:ext cx="4206239" cy="511492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35070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5760720"/>
            <a:ext cx="1069848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7054" y="761958"/>
            <a:ext cx="10698480" cy="4625964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440806"/>
            <a:ext cx="10698480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86645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74320"/>
            <a:ext cx="3421819" cy="7966354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32665" y="189"/>
            <a:ext cx="2828009" cy="8223715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19456" cy="8229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11510" y="748932"/>
            <a:ext cx="10694024" cy="1537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4" y="2560320"/>
            <a:ext cx="10698480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33935" y="7356525"/>
            <a:ext cx="1375540" cy="4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7055" y="7362970"/>
            <a:ext cx="914399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38175" y="945339"/>
            <a:ext cx="935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9469937-6724-4DA0-BFD8-1DD6E47E9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111" y="204395"/>
            <a:ext cx="3082160" cy="144745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FA9FFC4-AF37-4EEE-8B6E-E7DA3114E2F4}"/>
              </a:ext>
            </a:extLst>
          </p:cNvPr>
          <p:cNvSpPr txBox="1"/>
          <p:nvPr/>
        </p:nvSpPr>
        <p:spPr>
          <a:xfrm>
            <a:off x="4008332" y="1936376"/>
            <a:ext cx="6613734" cy="47241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s-PE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ESCUELA SUPERIOR LA PONTIFICIA – ELP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s-PE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ESCUELA DE INGENIERÍA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s-PE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s-PE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CARRERA: INGENIERÍA DE SISTEMAS DE INFORMACIÓN</a:t>
            </a:r>
            <a:r>
              <a:rPr lang="es-PE" sz="18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PE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CURSO: PRAGRAMACION DE APLICACIÓNES WEB</a:t>
            </a:r>
          </a:p>
          <a:p>
            <a:pPr algn="ctr"/>
            <a:endParaRPr lang="es-PE" b="1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ctr"/>
            <a: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  <a:t>DOCENTE: CCOYLLO AGUILAR, ADAN</a:t>
            </a:r>
          </a:p>
          <a:p>
            <a:pPr algn="ctr"/>
            <a:b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  <a:t>INTEGRANTE:</a:t>
            </a:r>
          </a:p>
          <a:p>
            <a:pPr algn="ctr"/>
            <a:endParaRPr lang="es-PE" b="1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ctr"/>
            <a: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  <a:t>TUPIA DIPAZ, ABDIAS ROOSIVELT</a:t>
            </a:r>
          </a:p>
          <a:p>
            <a:pPr algn="ctr"/>
            <a:endParaRPr lang="es-PE" b="1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ctr"/>
            <a:endParaRPr lang="es-PE" b="1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ctr"/>
            <a: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  <a:t>Ayacucho – Perú</a:t>
            </a:r>
            <a:b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659784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F5B335B-83D0-4BCF-84C4-2D7ACC17A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10"/>
          <a:stretch/>
        </p:blipFill>
        <p:spPr>
          <a:xfrm>
            <a:off x="1814082" y="2487168"/>
            <a:ext cx="10563323" cy="5742432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36931B9-5A3D-4CD3-923C-E316C9B8A1AB}"/>
              </a:ext>
            </a:extLst>
          </p:cNvPr>
          <p:cNvSpPr/>
          <p:nvPr/>
        </p:nvSpPr>
        <p:spPr>
          <a:xfrm>
            <a:off x="1814082" y="601514"/>
            <a:ext cx="8877300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1. 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Capa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de 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Datos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(repository/, model/)</a:t>
            </a:r>
            <a:endParaRPr lang="en-US" sz="40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FA8C510-5C7E-428B-B6AC-BCA17BD1D33B}"/>
              </a:ext>
            </a:extLst>
          </p:cNvPr>
          <p:cNvSpPr/>
          <p:nvPr/>
        </p:nvSpPr>
        <p:spPr>
          <a:xfrm>
            <a:off x="2008990" y="1498900"/>
            <a:ext cx="7030375" cy="161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Propósito: Interactuar con la base de datos MySQL.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2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876458E-F39B-4E1E-B4C5-B0958505A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10" b="65023"/>
          <a:stretch/>
        </p:blipFill>
        <p:spPr>
          <a:xfrm>
            <a:off x="1814081" y="1942425"/>
            <a:ext cx="10563323" cy="130212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F58AF62-E0B0-444C-BA24-638C01595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01" t="43577" r="20646" b="35314"/>
          <a:stretch/>
        </p:blipFill>
        <p:spPr>
          <a:xfrm>
            <a:off x="3386346" y="3277093"/>
            <a:ext cx="7618727" cy="49536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C6398FA-BE29-4570-A3B3-51EEBD6D0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84" y="3277093"/>
            <a:ext cx="2391109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39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36931B9-5A3D-4CD3-923C-E316C9B8A1AB}"/>
              </a:ext>
            </a:extLst>
          </p:cNvPr>
          <p:cNvSpPr/>
          <p:nvPr/>
        </p:nvSpPr>
        <p:spPr>
          <a:xfrm>
            <a:off x="1509282" y="601514"/>
            <a:ext cx="9390366" cy="1410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2. </a:t>
            </a:r>
            <a:r>
              <a:rPr lang="es-MX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Propósito: Interactuar con la base de datos MySQL.</a:t>
            </a:r>
          </a:p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endParaRPr lang="en-US" sz="40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FA8C510-5C7E-428B-B6AC-BCA17BD1D33B}"/>
              </a:ext>
            </a:extLst>
          </p:cNvPr>
          <p:cNvSpPr/>
          <p:nvPr/>
        </p:nvSpPr>
        <p:spPr>
          <a:xfrm>
            <a:off x="1814082" y="1440898"/>
            <a:ext cx="7030375" cy="161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Propósito: Contener la lógica de negocio (validaciones, cálculos, etc.).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A2F3A9E-92CD-4A08-BBB5-57EF1A17B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51" y="2872969"/>
            <a:ext cx="10948568" cy="535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36931B9-5A3D-4CD3-923C-E316C9B8A1AB}"/>
              </a:ext>
            </a:extLst>
          </p:cNvPr>
          <p:cNvSpPr/>
          <p:nvPr/>
        </p:nvSpPr>
        <p:spPr>
          <a:xfrm>
            <a:off x="1509282" y="601514"/>
            <a:ext cx="9390366" cy="1410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3. 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Capa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de 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Controladores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(controller/)</a:t>
            </a:r>
            <a:endParaRPr lang="es-MX" sz="4050" b="1" dirty="0">
              <a:solidFill>
                <a:srgbClr val="3B4540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endParaRPr lang="en-US" sz="40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FA8C510-5C7E-428B-B6AC-BCA17BD1D33B}"/>
              </a:ext>
            </a:extLst>
          </p:cNvPr>
          <p:cNvSpPr/>
          <p:nvPr/>
        </p:nvSpPr>
        <p:spPr>
          <a:xfrm>
            <a:off x="1814082" y="1440898"/>
            <a:ext cx="7030375" cy="161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Propósito: Recibir peticiones HTTP y devolver respuestas.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C52430-E49F-412B-B2CD-5495EB166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01" y="3187451"/>
            <a:ext cx="11209809" cy="501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21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36931B9-5A3D-4CD3-923C-E316C9B8A1AB}"/>
              </a:ext>
            </a:extLst>
          </p:cNvPr>
          <p:cNvSpPr/>
          <p:nvPr/>
        </p:nvSpPr>
        <p:spPr>
          <a:xfrm>
            <a:off x="1509282" y="601514"/>
            <a:ext cx="9390366" cy="1410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4. 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Capa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de DTOs (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dto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/)</a:t>
            </a:r>
            <a:endParaRPr lang="es-MX" sz="4050" b="1" dirty="0">
              <a:solidFill>
                <a:srgbClr val="3B4540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endParaRPr lang="en-US" sz="40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FA8C510-5C7E-428B-B6AC-BCA17BD1D33B}"/>
              </a:ext>
            </a:extLst>
          </p:cNvPr>
          <p:cNvSpPr/>
          <p:nvPr/>
        </p:nvSpPr>
        <p:spPr>
          <a:xfrm>
            <a:off x="1509282" y="1440898"/>
            <a:ext cx="7030375" cy="161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Propósito:  Evitar exponer entidades directamente y controlar datos de entrada/salida.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2400" dirty="0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4FC6A0B9-B603-4201-9FC1-D6A35756740A}"/>
              </a:ext>
            </a:extLst>
          </p:cNvPr>
          <p:cNvGrpSpPr/>
          <p:nvPr/>
        </p:nvGrpSpPr>
        <p:grpSpPr>
          <a:xfrm>
            <a:off x="1509282" y="2249424"/>
            <a:ext cx="11347183" cy="5980176"/>
            <a:chOff x="1509282" y="2249424"/>
            <a:chExt cx="11347183" cy="5980176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380CDCC-60AD-4CC9-ACA4-5B1544C7A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18297" y="2646382"/>
              <a:ext cx="4838168" cy="5583218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03FBF97-46C1-41C1-B173-4E4FFEF6A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282" y="2742098"/>
              <a:ext cx="4891859" cy="5487501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3DA9E444-294B-47DC-ADB3-1AA598ABD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2393"/>
            <a:stretch/>
          </p:blipFill>
          <p:spPr>
            <a:xfrm>
              <a:off x="1509282" y="2249424"/>
              <a:ext cx="11347182" cy="601640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81C60D5D-EC56-4095-8843-4EF602B3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2766" y="2851064"/>
              <a:ext cx="2440111" cy="5378536"/>
            </a:xfrm>
            <a:prstGeom prst="rect">
              <a:avLst/>
            </a:prstGeom>
          </p:spPr>
        </p:pic>
      </p:grpSp>
      <p:sp>
        <p:nvSpPr>
          <p:cNvPr id="18" name="Text 0">
            <a:extLst>
              <a:ext uri="{FF2B5EF4-FFF2-40B4-BE49-F238E27FC236}">
                <a16:creationId xmlns:a16="http://schemas.microsoft.com/office/drawing/2014/main" id="{E0BD06E2-F85B-465E-836A-C7F4436A16B7}"/>
              </a:ext>
            </a:extLst>
          </p:cNvPr>
          <p:cNvSpPr/>
          <p:nvPr/>
        </p:nvSpPr>
        <p:spPr>
          <a:xfrm>
            <a:off x="3044185" y="2550244"/>
            <a:ext cx="2974864" cy="1122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chemeClr val="bg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AutoRequest.java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2400" dirty="0"/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4571356C-9BD5-4B64-8C5C-2A3CE3DCBDE8}"/>
              </a:ext>
            </a:extLst>
          </p:cNvPr>
          <p:cNvSpPr/>
          <p:nvPr/>
        </p:nvSpPr>
        <p:spPr>
          <a:xfrm>
            <a:off x="9689429" y="2535212"/>
            <a:ext cx="2974864" cy="1122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chemeClr val="bg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AutoResponse.java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9235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36931B9-5A3D-4CD3-923C-E316C9B8A1AB}"/>
              </a:ext>
            </a:extLst>
          </p:cNvPr>
          <p:cNvSpPr/>
          <p:nvPr/>
        </p:nvSpPr>
        <p:spPr>
          <a:xfrm>
            <a:off x="1509282" y="601514"/>
            <a:ext cx="9390366" cy="1410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5.  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Mapeo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(mapper/) </a:t>
            </a:r>
            <a:endParaRPr lang="es-MX" sz="4050" b="1" dirty="0">
              <a:solidFill>
                <a:srgbClr val="3B4540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endParaRPr lang="en-US" sz="40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FA8C510-5C7E-428B-B6AC-BCA17BD1D33B}"/>
              </a:ext>
            </a:extLst>
          </p:cNvPr>
          <p:cNvSpPr/>
          <p:nvPr/>
        </p:nvSpPr>
        <p:spPr>
          <a:xfrm>
            <a:off x="1509282" y="1440898"/>
            <a:ext cx="7030375" cy="161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Propósito:  Convertir entre Entidades y </a:t>
            </a:r>
            <a:r>
              <a:rPr lang="es-MX" sz="24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DTOs</a:t>
            </a:r>
            <a:r>
              <a:rPr lang="es-MX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automáticamente.</a:t>
            </a:r>
            <a:endParaRPr lang="en-US" sz="240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D84E9FF-8DA8-4844-A1A9-2111D6C3455A}"/>
              </a:ext>
            </a:extLst>
          </p:cNvPr>
          <p:cNvGrpSpPr/>
          <p:nvPr/>
        </p:nvGrpSpPr>
        <p:grpSpPr>
          <a:xfrm>
            <a:off x="1933778" y="2649399"/>
            <a:ext cx="9730109" cy="5580201"/>
            <a:chOff x="1882542" y="2391159"/>
            <a:chExt cx="9730109" cy="5580201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AE4C6CA2-E8DB-415B-AADD-EDD905DED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543" y="2391159"/>
              <a:ext cx="9730108" cy="2948879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D5E51DC-5DE6-4A85-82F3-5A62A2FCA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72" r="10322"/>
            <a:stretch/>
          </p:blipFill>
          <p:spPr>
            <a:xfrm>
              <a:off x="1882542" y="3398722"/>
              <a:ext cx="9730108" cy="4572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7628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33E39B5-8111-4E98-B0ED-9308F2971BDE}"/>
              </a:ext>
            </a:extLst>
          </p:cNvPr>
          <p:cNvSpPr txBox="1"/>
          <p:nvPr/>
        </p:nvSpPr>
        <p:spPr>
          <a:xfrm>
            <a:off x="5693664" y="3767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PE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45A520BA-10D7-4C7B-8185-41C200EEBE93}"/>
              </a:ext>
            </a:extLst>
          </p:cNvPr>
          <p:cNvSpPr/>
          <p:nvPr/>
        </p:nvSpPr>
        <p:spPr>
          <a:xfrm>
            <a:off x="3988997" y="1433566"/>
            <a:ext cx="7802880" cy="1499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s-MX" sz="4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Flujo Completo de una Petición</a:t>
            </a:r>
            <a:endParaRPr lang="en-US" sz="43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560AF92B-AB1F-41FD-8A3D-95AE5F34E29C}"/>
              </a:ext>
            </a:extLst>
          </p:cNvPr>
          <p:cNvSpPr/>
          <p:nvPr/>
        </p:nvSpPr>
        <p:spPr>
          <a:xfrm>
            <a:off x="2538149" y="3540636"/>
            <a:ext cx="9554102" cy="4347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Cliente envía POST /api/autos con un JSON (</a:t>
            </a:r>
            <a:r>
              <a:rPr lang="es-MX" sz="2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AutoRequest</a:t>
            </a: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).</a:t>
            </a: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endParaRPr lang="es-MX" sz="2400" b="1" dirty="0">
              <a:solidFill>
                <a:srgbClr val="405449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Controlador recibe la petición y llama al </a:t>
            </a:r>
            <a:r>
              <a:rPr lang="es-MX" sz="2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AutoService</a:t>
            </a: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.</a:t>
            </a: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endParaRPr lang="es-MX" sz="2400" b="1" dirty="0">
              <a:solidFill>
                <a:srgbClr val="405449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Servicio valida datos y usa </a:t>
            </a:r>
            <a:r>
              <a:rPr lang="es-MX" sz="2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AutoRepository</a:t>
            </a: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para guardar en BD.</a:t>
            </a: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endParaRPr lang="es-MX" sz="2400" b="1" dirty="0">
              <a:solidFill>
                <a:srgbClr val="405449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r>
              <a:rPr lang="es-MX" sz="2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Repository</a:t>
            </a: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convierte el Auto en una fila de MySQL.</a:t>
            </a: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endParaRPr lang="es-MX" sz="2400" b="1" dirty="0">
              <a:solidFill>
                <a:srgbClr val="405449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Servicio devuelve la entidad guardada al controlador.</a:t>
            </a: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endParaRPr lang="es-MX" sz="2400" b="1" dirty="0">
              <a:solidFill>
                <a:srgbClr val="405449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Controlador transforma el Auto en </a:t>
            </a:r>
            <a:r>
              <a:rPr lang="es-MX" sz="2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AutoResponse</a:t>
            </a: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y lo devuelve como JSON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8488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8768"/>
            <a:ext cx="12822912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Demostración en Vivo: Endpoints Principales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5098" y="1880473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usuario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85098" y="2483168"/>
            <a:ext cx="3988118" cy="1771888"/>
          </a:xfrm>
          <a:prstGeom prst="roundRect">
            <a:avLst>
              <a:gd name="adj" fmla="val 11395"/>
            </a:avLst>
          </a:prstGeom>
          <a:solidFill>
            <a:srgbClr val="DDEEE0"/>
          </a:solidFill>
          <a:ln/>
        </p:spPr>
      </p:sp>
      <p:sp>
        <p:nvSpPr>
          <p:cNvPr id="5" name="Shape 3"/>
          <p:cNvSpPr/>
          <p:nvPr/>
        </p:nvSpPr>
        <p:spPr>
          <a:xfrm>
            <a:off x="773906" y="2483168"/>
            <a:ext cx="4010501" cy="1771888"/>
          </a:xfrm>
          <a:prstGeom prst="roundRect">
            <a:avLst>
              <a:gd name="adj" fmla="val 1899"/>
            </a:avLst>
          </a:prstGeom>
          <a:solidFill>
            <a:srgbClr val="DDEEE0"/>
          </a:solidFill>
          <a:ln/>
        </p:spPr>
      </p:sp>
      <p:sp>
        <p:nvSpPr>
          <p:cNvPr id="6" name="Text 4"/>
          <p:cNvSpPr/>
          <p:nvPr/>
        </p:nvSpPr>
        <p:spPr>
          <a:xfrm>
            <a:off x="998220" y="2651403"/>
            <a:ext cx="3561874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/api/usuarioPOST /api/usuarioPUT /api/usuario/{id}DELETE /api/usuario/{id}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28047" y="1880473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Ventas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5328047" y="2483168"/>
            <a:ext cx="3988118" cy="1771888"/>
          </a:xfrm>
          <a:prstGeom prst="roundRect">
            <a:avLst>
              <a:gd name="adj" fmla="val 11395"/>
            </a:avLst>
          </a:prstGeom>
          <a:solidFill>
            <a:srgbClr val="DDEEE0"/>
          </a:solidFill>
          <a:ln/>
        </p:spPr>
      </p:sp>
      <p:sp>
        <p:nvSpPr>
          <p:cNvPr id="9" name="Shape 7"/>
          <p:cNvSpPr/>
          <p:nvPr/>
        </p:nvSpPr>
        <p:spPr>
          <a:xfrm>
            <a:off x="5316855" y="2483168"/>
            <a:ext cx="4010501" cy="1771888"/>
          </a:xfrm>
          <a:prstGeom prst="roundRect">
            <a:avLst>
              <a:gd name="adj" fmla="val 1899"/>
            </a:avLst>
          </a:prstGeom>
          <a:solidFill>
            <a:srgbClr val="DDEEE0"/>
          </a:solidFill>
          <a:ln/>
        </p:spPr>
      </p:sp>
      <p:sp>
        <p:nvSpPr>
          <p:cNvPr id="10" name="Text 8"/>
          <p:cNvSpPr/>
          <p:nvPr/>
        </p:nvSpPr>
        <p:spPr>
          <a:xfrm>
            <a:off x="5541169" y="2651403"/>
            <a:ext cx="3561874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/api/ventasPOST /api/ventasPUT /api/ventas/{id}DELETE /api/ventas/{id}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0996" y="1880473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clientes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9870996" y="2483168"/>
            <a:ext cx="3988118" cy="1771888"/>
          </a:xfrm>
          <a:prstGeom prst="roundRect">
            <a:avLst>
              <a:gd name="adj" fmla="val 11395"/>
            </a:avLst>
          </a:prstGeom>
          <a:solidFill>
            <a:srgbClr val="DDEEE0"/>
          </a:solidFill>
          <a:ln/>
        </p:spPr>
      </p:sp>
      <p:sp>
        <p:nvSpPr>
          <p:cNvPr id="13" name="Shape 11"/>
          <p:cNvSpPr/>
          <p:nvPr/>
        </p:nvSpPr>
        <p:spPr>
          <a:xfrm>
            <a:off x="9859804" y="2483168"/>
            <a:ext cx="4010501" cy="1771888"/>
          </a:xfrm>
          <a:prstGeom prst="roundRect">
            <a:avLst>
              <a:gd name="adj" fmla="val 1899"/>
            </a:avLst>
          </a:prstGeom>
          <a:solidFill>
            <a:srgbClr val="DDEEE0"/>
          </a:solidFill>
          <a:ln/>
        </p:spPr>
      </p:sp>
      <p:sp>
        <p:nvSpPr>
          <p:cNvPr id="14" name="Text 12"/>
          <p:cNvSpPr/>
          <p:nvPr/>
        </p:nvSpPr>
        <p:spPr>
          <a:xfrm>
            <a:off x="10084118" y="2651403"/>
            <a:ext cx="3561874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/api/clientesPOST /api/clientesPUT /api/clientes/{id}DELETE /api/clientes/{id}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85098" y="4983956"/>
            <a:ext cx="292977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Vehículos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785098" y="5586651"/>
            <a:ext cx="3988118" cy="1771888"/>
          </a:xfrm>
          <a:prstGeom prst="roundRect">
            <a:avLst>
              <a:gd name="adj" fmla="val 11395"/>
            </a:avLst>
          </a:prstGeom>
          <a:solidFill>
            <a:srgbClr val="DDEEE0"/>
          </a:solidFill>
          <a:ln/>
        </p:spPr>
      </p:sp>
      <p:sp>
        <p:nvSpPr>
          <p:cNvPr id="17" name="Shape 15"/>
          <p:cNvSpPr/>
          <p:nvPr/>
        </p:nvSpPr>
        <p:spPr>
          <a:xfrm>
            <a:off x="773906" y="5586651"/>
            <a:ext cx="4010501" cy="1771888"/>
          </a:xfrm>
          <a:prstGeom prst="roundRect">
            <a:avLst>
              <a:gd name="adj" fmla="val 1899"/>
            </a:avLst>
          </a:prstGeom>
          <a:solidFill>
            <a:srgbClr val="DDEEE0"/>
          </a:solidFill>
          <a:ln/>
        </p:spPr>
      </p:sp>
      <p:sp>
        <p:nvSpPr>
          <p:cNvPr id="18" name="Text 16"/>
          <p:cNvSpPr/>
          <p:nvPr/>
        </p:nvSpPr>
        <p:spPr>
          <a:xfrm>
            <a:off x="998220" y="5754886"/>
            <a:ext cx="3561874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/api/vehiculosPOST /api/vehiculosPUT /api/vehiculos/{id}DELETE /api/vehiculos/{id}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328047" y="4983956"/>
            <a:ext cx="3017044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proveedor</a:t>
            </a:r>
            <a:endParaRPr lang="en-US" sz="2200" dirty="0"/>
          </a:p>
        </p:txBody>
      </p:sp>
      <p:sp>
        <p:nvSpPr>
          <p:cNvPr id="20" name="Shape 18"/>
          <p:cNvSpPr/>
          <p:nvPr/>
        </p:nvSpPr>
        <p:spPr>
          <a:xfrm>
            <a:off x="5328047" y="5586651"/>
            <a:ext cx="3988118" cy="1771888"/>
          </a:xfrm>
          <a:prstGeom prst="roundRect">
            <a:avLst>
              <a:gd name="adj" fmla="val 11395"/>
            </a:avLst>
          </a:prstGeom>
          <a:solidFill>
            <a:srgbClr val="DDEEE0"/>
          </a:solidFill>
          <a:ln/>
        </p:spPr>
      </p:sp>
      <p:sp>
        <p:nvSpPr>
          <p:cNvPr id="21" name="Shape 19"/>
          <p:cNvSpPr/>
          <p:nvPr/>
        </p:nvSpPr>
        <p:spPr>
          <a:xfrm>
            <a:off x="5316855" y="5586651"/>
            <a:ext cx="4010501" cy="1771888"/>
          </a:xfrm>
          <a:prstGeom prst="roundRect">
            <a:avLst>
              <a:gd name="adj" fmla="val 1899"/>
            </a:avLst>
          </a:prstGeom>
          <a:solidFill>
            <a:srgbClr val="DDEEE0"/>
          </a:solidFill>
          <a:ln/>
        </p:spPr>
      </p:sp>
      <p:sp>
        <p:nvSpPr>
          <p:cNvPr id="22" name="Text 20"/>
          <p:cNvSpPr/>
          <p:nvPr/>
        </p:nvSpPr>
        <p:spPr>
          <a:xfrm>
            <a:off x="5541169" y="5754886"/>
            <a:ext cx="3561874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/api/proveedorPOST /api/proveedorPUT /api/proveedor/{id}DELETE /api/proveedor/{id}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870996" y="4983956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pago</a:t>
            </a:r>
            <a:endParaRPr lang="en-US" sz="2200" dirty="0"/>
          </a:p>
        </p:txBody>
      </p:sp>
      <p:sp>
        <p:nvSpPr>
          <p:cNvPr id="24" name="Shape 22"/>
          <p:cNvSpPr/>
          <p:nvPr/>
        </p:nvSpPr>
        <p:spPr>
          <a:xfrm>
            <a:off x="9870996" y="5586651"/>
            <a:ext cx="3988118" cy="1771888"/>
          </a:xfrm>
          <a:prstGeom prst="roundRect">
            <a:avLst>
              <a:gd name="adj" fmla="val 11395"/>
            </a:avLst>
          </a:prstGeom>
          <a:solidFill>
            <a:srgbClr val="DDEEE0"/>
          </a:solidFill>
          <a:ln/>
        </p:spPr>
      </p:sp>
      <p:sp>
        <p:nvSpPr>
          <p:cNvPr id="25" name="Shape 23"/>
          <p:cNvSpPr/>
          <p:nvPr/>
        </p:nvSpPr>
        <p:spPr>
          <a:xfrm>
            <a:off x="9859804" y="5586651"/>
            <a:ext cx="4010501" cy="1771888"/>
          </a:xfrm>
          <a:prstGeom prst="roundRect">
            <a:avLst>
              <a:gd name="adj" fmla="val 1899"/>
            </a:avLst>
          </a:prstGeom>
          <a:solidFill>
            <a:srgbClr val="DDEEE0"/>
          </a:solidFill>
          <a:ln/>
        </p:spPr>
      </p:sp>
      <p:sp>
        <p:nvSpPr>
          <p:cNvPr id="26" name="Text 24"/>
          <p:cNvSpPr/>
          <p:nvPr/>
        </p:nvSpPr>
        <p:spPr>
          <a:xfrm>
            <a:off x="10084118" y="5754886"/>
            <a:ext cx="3561874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/api/pagoPOST /api/pagoPUT /api/pago/{id}DELETE /api/pago/{id}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37769CAC-864A-473D-8D8B-0DF8329F8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62456" cy="8272533"/>
          </a:xfrm>
          <a:prstGeom prst="rect">
            <a:avLst/>
          </a:prstGeom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77E7189D-3B11-49ED-816D-1F94F56BEE85}"/>
              </a:ext>
            </a:extLst>
          </p:cNvPr>
          <p:cNvSpPr/>
          <p:nvPr/>
        </p:nvSpPr>
        <p:spPr>
          <a:xfrm>
            <a:off x="5297884" y="590789"/>
            <a:ext cx="63615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Seguridad del Sistema</a:t>
            </a:r>
            <a:endParaRPr lang="en-US" sz="4450" dirty="0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905D6541-D12E-4C3A-8CA3-21D53DF70D1A}"/>
              </a:ext>
            </a:extLst>
          </p:cNvPr>
          <p:cNvSpPr/>
          <p:nvPr/>
        </p:nvSpPr>
        <p:spPr>
          <a:xfrm>
            <a:off x="5297884" y="1866544"/>
            <a:ext cx="5456403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D84FE1D7-9534-4AA2-9ADD-9BDACE9B737D}"/>
              </a:ext>
            </a:extLst>
          </p:cNvPr>
          <p:cNvSpPr/>
          <p:nvPr/>
        </p:nvSpPr>
        <p:spPr>
          <a:xfrm>
            <a:off x="5524698" y="2093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Autenticación</a:t>
            </a:r>
            <a:endParaRPr lang="en-US" sz="2200" dirty="0"/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08331C34-A99B-423B-9E05-19E9AC432E9C}"/>
              </a:ext>
            </a:extLst>
          </p:cNvPr>
          <p:cNvSpPr/>
          <p:nvPr/>
        </p:nvSpPr>
        <p:spPr>
          <a:xfrm>
            <a:off x="5524698" y="258377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Basada en tokens para acceso seguro.</a:t>
            </a:r>
            <a:endParaRPr lang="en-US" sz="1750" dirty="0"/>
          </a:p>
        </p:txBody>
      </p:sp>
      <p:sp>
        <p:nvSpPr>
          <p:cNvPr id="23" name="Shape 4">
            <a:extLst>
              <a:ext uri="{FF2B5EF4-FFF2-40B4-BE49-F238E27FC236}">
                <a16:creationId xmlns:a16="http://schemas.microsoft.com/office/drawing/2014/main" id="{E803A168-8338-47EA-AA08-E3987804EF71}"/>
              </a:ext>
            </a:extLst>
          </p:cNvPr>
          <p:cNvSpPr/>
          <p:nvPr/>
        </p:nvSpPr>
        <p:spPr>
          <a:xfrm>
            <a:off x="5297884" y="3400307"/>
            <a:ext cx="5456403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5B65BC78-EE0F-49C7-9491-500D3CFC7540}"/>
              </a:ext>
            </a:extLst>
          </p:cNvPr>
          <p:cNvSpPr/>
          <p:nvPr/>
        </p:nvSpPr>
        <p:spPr>
          <a:xfrm>
            <a:off x="5524698" y="3627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Roles y Permisos</a:t>
            </a:r>
            <a:endParaRPr lang="en-US" sz="2200" dirty="0"/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592B551E-AF06-4BAF-BF67-50DEAD1ABA21}"/>
              </a:ext>
            </a:extLst>
          </p:cNvPr>
          <p:cNvSpPr/>
          <p:nvPr/>
        </p:nvSpPr>
        <p:spPr>
          <a:xfrm>
            <a:off x="5524698" y="411753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Control de acceso granular.</a:t>
            </a:r>
            <a:endParaRPr lang="en-US" sz="1750" dirty="0"/>
          </a:p>
        </p:txBody>
      </p:sp>
      <p:sp>
        <p:nvSpPr>
          <p:cNvPr id="26" name="Shape 7">
            <a:extLst>
              <a:ext uri="{FF2B5EF4-FFF2-40B4-BE49-F238E27FC236}">
                <a16:creationId xmlns:a16="http://schemas.microsoft.com/office/drawing/2014/main" id="{802CF00F-2405-4310-B83C-0654C7308105}"/>
              </a:ext>
            </a:extLst>
          </p:cNvPr>
          <p:cNvSpPr/>
          <p:nvPr/>
        </p:nvSpPr>
        <p:spPr>
          <a:xfrm>
            <a:off x="5297884" y="4934070"/>
            <a:ext cx="5456403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27" name="Text 8">
            <a:extLst>
              <a:ext uri="{FF2B5EF4-FFF2-40B4-BE49-F238E27FC236}">
                <a16:creationId xmlns:a16="http://schemas.microsoft.com/office/drawing/2014/main" id="{CE2D09C4-1123-46C9-A7FB-AEAD47D66CB8}"/>
              </a:ext>
            </a:extLst>
          </p:cNvPr>
          <p:cNvSpPr/>
          <p:nvPr/>
        </p:nvSpPr>
        <p:spPr>
          <a:xfrm>
            <a:off x="5524698" y="51608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Encriptación</a:t>
            </a:r>
            <a:endParaRPr lang="en-US" sz="2200" dirty="0"/>
          </a:p>
        </p:txBody>
      </p:sp>
      <p:sp>
        <p:nvSpPr>
          <p:cNvPr id="28" name="Text 9">
            <a:extLst>
              <a:ext uri="{FF2B5EF4-FFF2-40B4-BE49-F238E27FC236}">
                <a16:creationId xmlns:a16="http://schemas.microsoft.com/office/drawing/2014/main" id="{9D3EF627-365F-4C67-8589-CF6A60F09FA7}"/>
              </a:ext>
            </a:extLst>
          </p:cNvPr>
          <p:cNvSpPr/>
          <p:nvPr/>
        </p:nvSpPr>
        <p:spPr>
          <a:xfrm>
            <a:off x="5524698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Protección de datos sensibles.</a:t>
            </a:r>
            <a:endParaRPr lang="en-US" sz="1750" dirty="0"/>
          </a:p>
        </p:txBody>
      </p:sp>
      <p:sp>
        <p:nvSpPr>
          <p:cNvPr id="29" name="Shape 10">
            <a:extLst>
              <a:ext uri="{FF2B5EF4-FFF2-40B4-BE49-F238E27FC236}">
                <a16:creationId xmlns:a16="http://schemas.microsoft.com/office/drawing/2014/main" id="{C5827BF4-13BE-4895-82FF-BAC1DD04ADAB}"/>
              </a:ext>
            </a:extLst>
          </p:cNvPr>
          <p:cNvSpPr/>
          <p:nvPr/>
        </p:nvSpPr>
        <p:spPr>
          <a:xfrm>
            <a:off x="5297884" y="6467833"/>
            <a:ext cx="5456403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30" name="Text 11">
            <a:extLst>
              <a:ext uri="{FF2B5EF4-FFF2-40B4-BE49-F238E27FC236}">
                <a16:creationId xmlns:a16="http://schemas.microsoft.com/office/drawing/2014/main" id="{C6CE921A-7893-42F6-BC06-DF7870154413}"/>
              </a:ext>
            </a:extLst>
          </p:cNvPr>
          <p:cNvSpPr/>
          <p:nvPr/>
        </p:nvSpPr>
        <p:spPr>
          <a:xfrm>
            <a:off x="5524698" y="66946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Validación</a:t>
            </a:r>
            <a:endParaRPr lang="en-US" sz="2200" dirty="0"/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B973FD57-01D7-4DD0-ACAF-951FF30F6BC9}"/>
              </a:ext>
            </a:extLst>
          </p:cNvPr>
          <p:cNvSpPr/>
          <p:nvPr/>
        </p:nvSpPr>
        <p:spPr>
          <a:xfrm>
            <a:off x="5524698" y="718506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Protección contra ataques comunes.</a:t>
            </a:r>
            <a:endParaRPr lang="en-US" sz="1750" dirty="0"/>
          </a:p>
        </p:txBody>
      </p:sp>
      <p:pic>
        <p:nvPicPr>
          <p:cNvPr id="32" name="Image 0" descr="preencoded.png">
            <a:extLst>
              <a:ext uri="{FF2B5EF4-FFF2-40B4-BE49-F238E27FC236}">
                <a16:creationId xmlns:a16="http://schemas.microsoft.com/office/drawing/2014/main" id="{0C690A9D-ED14-47B5-AC49-9193AFB0D00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4287" y="1370895"/>
            <a:ext cx="3876113" cy="58141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429" y="704493"/>
            <a:ext cx="6436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Escalabilidad y Futuro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0248"/>
            <a:ext cx="3643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Próximas Características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561392"/>
            <a:ext cx="4069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Integración con sistemas de pago.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66492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Aplicación móvil.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08690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Dashboard analítico.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50888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Notificaciones en tiempo real.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808551" y="55379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808551" y="6119099"/>
            <a:ext cx="37973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Sistema robusto y escalable.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808551" y="6561297"/>
            <a:ext cx="37973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Arquitectura moderna.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808551" y="7003495"/>
            <a:ext cx="37973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Fácil mantenimiento.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808551" y="7445693"/>
            <a:ext cx="37973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Alto rendimiento.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152192" y="5152311"/>
            <a:ext cx="86919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8E63D6-F142-4BA5-813A-11644D2BE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1964" y="2196790"/>
            <a:ext cx="9358436" cy="603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EDF92279-5F68-4E34-8E81-CD50ECA383F4}"/>
              </a:ext>
            </a:extLst>
          </p:cNvPr>
          <p:cNvSpPr/>
          <p:nvPr/>
        </p:nvSpPr>
        <p:spPr>
          <a:xfrm>
            <a:off x="5271964" y="1817649"/>
            <a:ext cx="4351538" cy="255114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96BC65F4-9167-436E-B36C-9E5E12C5FC34}"/>
              </a:ext>
            </a:extLst>
          </p:cNvPr>
          <p:cNvSpPr/>
          <p:nvPr/>
        </p:nvSpPr>
        <p:spPr>
          <a:xfrm>
            <a:off x="5424011" y="1980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Mejoras Técnicas</a:t>
            </a:r>
            <a:endParaRPr lang="en-US" sz="2200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E5A72560-0AFD-421A-85CB-ED7AEFA28EC7}"/>
              </a:ext>
            </a:extLst>
          </p:cNvPr>
          <p:cNvSpPr/>
          <p:nvPr/>
        </p:nvSpPr>
        <p:spPr>
          <a:xfrm>
            <a:off x="5424011" y="2561392"/>
            <a:ext cx="84201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Implementación de caché.</a:t>
            </a:r>
            <a:endParaRPr lang="en-US" sz="1750" dirty="0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C787B3BC-97F6-40DD-BFBB-C73B6E934DB8}"/>
              </a:ext>
            </a:extLst>
          </p:cNvPr>
          <p:cNvSpPr/>
          <p:nvPr/>
        </p:nvSpPr>
        <p:spPr>
          <a:xfrm>
            <a:off x="5424011" y="3003590"/>
            <a:ext cx="84201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Optimización de consultas.</a:t>
            </a:r>
            <a:endParaRPr lang="en-US" sz="1750" dirty="0"/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2309CAA5-C6CA-4BF9-93FC-83B3CE462C69}"/>
              </a:ext>
            </a:extLst>
          </p:cNvPr>
          <p:cNvSpPr/>
          <p:nvPr/>
        </p:nvSpPr>
        <p:spPr>
          <a:xfrm>
            <a:off x="5424011" y="3445788"/>
            <a:ext cx="84201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Microservicios.</a:t>
            </a:r>
            <a:endParaRPr lang="en-US" sz="1750" dirty="0"/>
          </a:p>
        </p:txBody>
      </p:sp>
      <p:pic>
        <p:nvPicPr>
          <p:cNvPr id="1034" name="Picture 10" descr="Logotipo completo de Angular JS">
            <a:extLst>
              <a:ext uri="{FF2B5EF4-FFF2-40B4-BE49-F238E27FC236}">
                <a16:creationId xmlns:a16="http://schemas.microsoft.com/office/drawing/2014/main" id="{4ABB5BAB-AE17-4EEA-86F3-6CDB30BD0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4732" y="680709"/>
            <a:ext cx="2155668" cy="143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act logo landscape">
            <a:extLst>
              <a:ext uri="{FF2B5EF4-FFF2-40B4-BE49-F238E27FC236}">
                <a16:creationId xmlns:a16="http://schemas.microsoft.com/office/drawing/2014/main" id="{36CF627A-15E0-459D-903D-4B1EBC127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958" y="1046262"/>
            <a:ext cx="1927919" cy="108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0C8C8322-7412-4ABC-8DD2-65F329189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54" y="1126463"/>
            <a:ext cx="2629672" cy="70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Sistema de Gestión de Venta de Autos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30750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s-MX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Presentamos nuestro sistema avanzado para la gestión integral de ventas de automóviles. Optimiza cada etapa del proceso  para automatizar el proceso de venta de vehículos en concesionarios, agencias o distribuidores.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Objetivos Clave del Proyecto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4932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528649"/>
            <a:ext cx="3631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Inventario Automatizado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Gestionar vehículos de forma eficiente.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6365260" y="38781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913465"/>
            <a:ext cx="43386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Proceso de Ventas Optimizado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Agilizar cada transacción.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2629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298281"/>
            <a:ext cx="47116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Experiencia del Cliente Mejorada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Satisfacción garantizada.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66477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683097"/>
            <a:ext cx="34274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Análisis en Tiempo Real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Datos precisos para decisiones estratégicas.</a:t>
            </a:r>
            <a:endParaRPr lang="en-US" sz="175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9009E94-27B2-4890-BE2F-4B2E7D5639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07"/>
          <a:stretch/>
        </p:blipFill>
        <p:spPr>
          <a:xfrm>
            <a:off x="198837" y="0"/>
            <a:ext cx="5405194" cy="84662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972" y="533475"/>
            <a:ext cx="64425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i="1" dirty="0" err="1">
                <a:solidFill>
                  <a:srgbClr val="3B4540"/>
                </a:solidFill>
                <a:latin typeface="Fraunces Extra Bold" panose="020B0604020202020204" charset="0"/>
                <a:ea typeface="Segoe UI Black" panose="020B0A02040204020203" pitchFamily="34" charset="0"/>
                <a:cs typeface="Fraunces Extra Bold" pitchFamily="34" charset="-120"/>
              </a:rPr>
              <a:t>T</a:t>
            </a:r>
            <a:r>
              <a:rPr lang="en-US" sz="4450" b="1" i="1" dirty="0" err="1">
                <a:solidFill>
                  <a:srgbClr val="3B4540"/>
                </a:solidFill>
                <a:latin typeface="Fraunces Extra Bold" panose="020B0604020202020204" charset="0"/>
                <a:ea typeface="Segoe UI Black" panose="020B0A02040204020203" pitchFamily="34" charset="0"/>
                <a:cs typeface="Fraunces Extra Bold" pitchFamily="34" charset="-120"/>
              </a:rPr>
              <a:t>ecnologías</a:t>
            </a:r>
            <a:r>
              <a:rPr lang="en-US" sz="4450" b="1" i="1" dirty="0">
                <a:solidFill>
                  <a:srgbClr val="3B4540"/>
                </a:solidFill>
                <a:latin typeface="Fraunces Extra Bold" panose="020B0604020202020204" charset="0"/>
                <a:ea typeface="Segoe UI Black" panose="020B0A02040204020203" pitchFamily="34" charset="0"/>
                <a:cs typeface="Fraunces Extra Bold" pitchFamily="34" charset="-120"/>
              </a:rPr>
              <a:t> Utilizadas</a:t>
            </a:r>
            <a:endParaRPr lang="en-US" sz="4450" i="1" dirty="0">
              <a:latin typeface="Fraunces Extra Bold" panose="020B0604020202020204" charset="0"/>
              <a:ea typeface="Segoe UI Black" panose="020B0A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53403" y="1610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Stack Principal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053404" y="2191357"/>
            <a:ext cx="30209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Java 21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053403" y="2633555"/>
            <a:ext cx="30209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Spring Boot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53403" y="3075754"/>
            <a:ext cx="30209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Jakarta EE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53403" y="3517952"/>
            <a:ext cx="30209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MySQL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53403" y="3960150"/>
            <a:ext cx="30209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Git/GitHub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2857" y="4618449"/>
            <a:ext cx="40285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Herramientas de Desarrollo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497066" y="10135162"/>
            <a:ext cx="887253" cy="77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IntelliJ IDEA 2025.1.2 Ultimate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2858" y="5641791"/>
            <a:ext cx="4502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GitHub para control de versiones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2858" y="6083990"/>
            <a:ext cx="4502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Maven para gestión de dependencias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761" y="7233805"/>
            <a:ext cx="2003584" cy="924639"/>
          </a:xfrm>
          <a:prstGeom prst="rect">
            <a:avLst/>
          </a:prstGeom>
        </p:spPr>
      </p:pic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2849" y="7386428"/>
            <a:ext cx="2230398" cy="955834"/>
          </a:xfrm>
          <a:prstGeom prst="rect">
            <a:avLst/>
          </a:prstGeom>
        </p:spPr>
      </p:pic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63" y="7138525"/>
            <a:ext cx="1784403" cy="1115197"/>
          </a:xfrm>
          <a:prstGeom prst="rect">
            <a:avLst/>
          </a:prstGeom>
        </p:spPr>
      </p:pic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2842" y="7310807"/>
            <a:ext cx="2570678" cy="951786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664E652A-3719-49E3-AF68-DD582BA2F250}"/>
              </a:ext>
            </a:extLst>
          </p:cNvPr>
          <p:cNvSpPr/>
          <p:nvPr/>
        </p:nvSpPr>
        <p:spPr>
          <a:xfrm>
            <a:off x="6459070" y="1621178"/>
            <a:ext cx="7030375" cy="161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Arquitectura del Sistema: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                </a:t>
            </a:r>
            <a:r>
              <a:rPr lang="en-US" sz="36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Patrón</a:t>
            </a: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MVC</a:t>
            </a:r>
            <a:endParaRPr lang="en-US" sz="3600" dirty="0"/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75952CBC-28C7-4182-8763-9D92A7F25B9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4228" y="3704123"/>
            <a:ext cx="2742770" cy="2742770"/>
          </a:xfrm>
          <a:prstGeom prst="rect">
            <a:avLst/>
          </a:prstGeom>
        </p:spPr>
      </p:pic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438EED0-2BF6-4F10-9E93-D9954EAB856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4228" y="3704123"/>
            <a:ext cx="2742770" cy="2742770"/>
          </a:xfrm>
          <a:prstGeom prst="rect">
            <a:avLst/>
          </a:prstGeom>
        </p:spPr>
      </p:pic>
      <p:pic>
        <p:nvPicPr>
          <p:cNvPr id="23" name="Image 4" descr="preencoded.png">
            <a:extLst>
              <a:ext uri="{FF2B5EF4-FFF2-40B4-BE49-F238E27FC236}">
                <a16:creationId xmlns:a16="http://schemas.microsoft.com/office/drawing/2014/main" id="{E5D98A2E-45D6-4097-8F14-BF482AC2DD9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4228" y="3704123"/>
            <a:ext cx="2742770" cy="2742770"/>
          </a:xfrm>
          <a:prstGeom prst="rect">
            <a:avLst/>
          </a:prstGeom>
        </p:spPr>
      </p:pic>
      <p:pic>
        <p:nvPicPr>
          <p:cNvPr id="25" name="Image 3" descr="preencoded.png">
            <a:extLst>
              <a:ext uri="{FF2B5EF4-FFF2-40B4-BE49-F238E27FC236}">
                <a16:creationId xmlns:a16="http://schemas.microsoft.com/office/drawing/2014/main" id="{CF7A7962-85E2-40AE-8349-AA1107C45AF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181" y="4114800"/>
            <a:ext cx="339328" cy="424220"/>
          </a:xfrm>
          <a:prstGeom prst="rect">
            <a:avLst/>
          </a:prstGeom>
        </p:spPr>
      </p:pic>
      <p:pic>
        <p:nvPicPr>
          <p:cNvPr id="26" name="Image 1" descr="preencoded.png">
            <a:extLst>
              <a:ext uri="{FF2B5EF4-FFF2-40B4-BE49-F238E27FC236}">
                <a16:creationId xmlns:a16="http://schemas.microsoft.com/office/drawing/2014/main" id="{8B04B64B-B2FD-4EDA-8157-5A97F67DFF6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5980" y="4723195"/>
            <a:ext cx="339328" cy="424220"/>
          </a:xfrm>
          <a:prstGeom prst="rect">
            <a:avLst/>
          </a:prstGeom>
        </p:spPr>
      </p:pic>
      <p:pic>
        <p:nvPicPr>
          <p:cNvPr id="27" name="Image 5" descr="preencoded.png">
            <a:extLst>
              <a:ext uri="{FF2B5EF4-FFF2-40B4-BE49-F238E27FC236}">
                <a16:creationId xmlns:a16="http://schemas.microsoft.com/office/drawing/2014/main" id="{606D2D38-C5A0-4EF8-8255-17C4D7BE0154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0007" y="5659770"/>
            <a:ext cx="339328" cy="424220"/>
          </a:xfrm>
          <a:prstGeom prst="rect">
            <a:avLst/>
          </a:prstGeom>
        </p:spPr>
      </p:pic>
      <p:sp>
        <p:nvSpPr>
          <p:cNvPr id="28" name="Text 3">
            <a:extLst>
              <a:ext uri="{FF2B5EF4-FFF2-40B4-BE49-F238E27FC236}">
                <a16:creationId xmlns:a16="http://schemas.microsoft.com/office/drawing/2014/main" id="{A2F58986-6A9B-4592-B88E-C97C4EC2B067}"/>
              </a:ext>
            </a:extLst>
          </p:cNvPr>
          <p:cNvSpPr/>
          <p:nvPr/>
        </p:nvSpPr>
        <p:spPr>
          <a:xfrm>
            <a:off x="11376718" y="3734952"/>
            <a:ext cx="2200280" cy="41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Vistas</a:t>
            </a:r>
            <a:endParaRPr lang="en-US" sz="2200" dirty="0"/>
          </a:p>
        </p:txBody>
      </p:sp>
      <p:sp>
        <p:nvSpPr>
          <p:cNvPr id="29" name="Text 4">
            <a:extLst>
              <a:ext uri="{FF2B5EF4-FFF2-40B4-BE49-F238E27FC236}">
                <a16:creationId xmlns:a16="http://schemas.microsoft.com/office/drawing/2014/main" id="{9FCEE8A0-4B87-41E4-A49B-49C6D2D3667E}"/>
              </a:ext>
            </a:extLst>
          </p:cNvPr>
          <p:cNvSpPr/>
          <p:nvPr/>
        </p:nvSpPr>
        <p:spPr>
          <a:xfrm>
            <a:off x="11636998" y="4204532"/>
            <a:ext cx="3025675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API REST para interacción.</a:t>
            </a:r>
            <a:endParaRPr lang="en-US" sz="1750" dirty="0"/>
          </a:p>
        </p:txBody>
      </p:sp>
      <p:sp>
        <p:nvSpPr>
          <p:cNvPr id="30" name="Text 5">
            <a:extLst>
              <a:ext uri="{FF2B5EF4-FFF2-40B4-BE49-F238E27FC236}">
                <a16:creationId xmlns:a16="http://schemas.microsoft.com/office/drawing/2014/main" id="{DFFD7A38-2D81-4AD7-860A-F92D4EFC863A}"/>
              </a:ext>
            </a:extLst>
          </p:cNvPr>
          <p:cNvSpPr/>
          <p:nvPr/>
        </p:nvSpPr>
        <p:spPr>
          <a:xfrm>
            <a:off x="11508406" y="56961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Controladores</a:t>
            </a:r>
            <a:endParaRPr lang="en-US" sz="2200" dirty="0"/>
          </a:p>
        </p:txBody>
      </p:sp>
      <p:sp>
        <p:nvSpPr>
          <p:cNvPr id="31" name="Text 6">
            <a:extLst>
              <a:ext uri="{FF2B5EF4-FFF2-40B4-BE49-F238E27FC236}">
                <a16:creationId xmlns:a16="http://schemas.microsoft.com/office/drawing/2014/main" id="{BAA90059-E5CC-4378-BE87-90230778923A}"/>
              </a:ext>
            </a:extLst>
          </p:cNvPr>
          <p:cNvSpPr/>
          <p:nvPr/>
        </p:nvSpPr>
        <p:spPr>
          <a:xfrm>
            <a:off x="11508406" y="6186605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Spring MVC para lógica.</a:t>
            </a:r>
            <a:endParaRPr lang="en-US" sz="1750" dirty="0"/>
          </a:p>
        </p:txBody>
      </p:sp>
      <p:sp>
        <p:nvSpPr>
          <p:cNvPr id="32" name="Text 1">
            <a:extLst>
              <a:ext uri="{FF2B5EF4-FFF2-40B4-BE49-F238E27FC236}">
                <a16:creationId xmlns:a16="http://schemas.microsoft.com/office/drawing/2014/main" id="{0F6E57CB-FA74-4EB8-A91A-7989F155AF2A}"/>
              </a:ext>
            </a:extLst>
          </p:cNvPr>
          <p:cNvSpPr/>
          <p:nvPr/>
        </p:nvSpPr>
        <p:spPr>
          <a:xfrm>
            <a:off x="6906649" y="4416642"/>
            <a:ext cx="15451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Modelos</a:t>
            </a:r>
            <a:endParaRPr lang="en-US" sz="2200" dirty="0"/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2DC9B1D1-85FC-4ED6-9C02-437532070BDA}"/>
              </a:ext>
            </a:extLst>
          </p:cNvPr>
          <p:cNvSpPr/>
          <p:nvPr/>
        </p:nvSpPr>
        <p:spPr>
          <a:xfrm>
            <a:off x="5868553" y="4949243"/>
            <a:ext cx="29782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Entidades JPA para datos.</a:t>
            </a:r>
            <a:endParaRPr lang="en-US" sz="1750" dirty="0"/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B084A44-D5F8-460C-B832-DC75B988B691}"/>
              </a:ext>
            </a:extLst>
          </p:cNvPr>
          <p:cNvCxnSpPr>
            <a:cxnSpLocks/>
          </p:cNvCxnSpPr>
          <p:nvPr/>
        </p:nvCxnSpPr>
        <p:spPr>
          <a:xfrm>
            <a:off x="5776146" y="1691733"/>
            <a:ext cx="0" cy="5874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Git full logo">
            <a:extLst>
              <a:ext uri="{FF2B5EF4-FFF2-40B4-BE49-F238E27FC236}">
                <a16:creationId xmlns:a16="http://schemas.microsoft.com/office/drawing/2014/main" id="{1B8D08DA-6021-4053-82D6-714B2C7A7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247" y="7185416"/>
            <a:ext cx="1682315" cy="97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stman logo">
            <a:extLst>
              <a:ext uri="{FF2B5EF4-FFF2-40B4-BE49-F238E27FC236}">
                <a16:creationId xmlns:a16="http://schemas.microsoft.com/office/drawing/2014/main" id="{18FE3D46-6CB7-4744-B63F-6AB99235D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289" y="7289355"/>
            <a:ext cx="962678" cy="86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4849" y="532935"/>
            <a:ext cx="78076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Características Principales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35151" y="198753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221" y="2030043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72267" y="2065404"/>
            <a:ext cx="30964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Inventario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772267" y="2555823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Registro, control de stock y búsqueda avanzada de vehículos.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477254" y="198753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324" y="2030043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14369" y="2065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Ventas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214369" y="255582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Proceso de venta, facturación e historial de transacciones.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919356" y="198753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4426" y="203004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656472" y="2065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Clientes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656472" y="255582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Perfiles, historial de compras y seguimiento de interacciones.</a:t>
            </a:r>
            <a:endParaRPr lang="en-US" sz="17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DD3CBA-778A-493F-8A29-72527315E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71183" y="4220230"/>
            <a:ext cx="10659217" cy="400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01600" y="31396"/>
            <a:ext cx="14404489" cy="80574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60721" y="1216693"/>
            <a:ext cx="8877300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Configuración de la Base de Datos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1056402" y="2385282"/>
            <a:ext cx="3611880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Detalles de la Base de Datos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1056402" y="2917610"/>
            <a:ext cx="368677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Database: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vehiculo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056402" y="3322661"/>
            <a:ext cx="368677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Port: 3306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056402" y="3727712"/>
            <a:ext cx="368677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Engine: MySQL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1776601" y="5619959"/>
            <a:ext cx="278213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Características Clave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1776601" y="6152287"/>
            <a:ext cx="4506397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Actualización automática de esquema.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1776601" y="6557338"/>
            <a:ext cx="4506397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Optimización para transacciones.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1776601" y="6962389"/>
            <a:ext cx="4506397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Backup automatizado.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4F4DD5D0-43A5-456C-988D-FAAE536F4C81}"/>
              </a:ext>
            </a:extLst>
          </p:cNvPr>
          <p:cNvSpPr/>
          <p:nvPr/>
        </p:nvSpPr>
        <p:spPr>
          <a:xfrm>
            <a:off x="6723530" y="1452282"/>
            <a:ext cx="6368526" cy="609958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254FD707-613E-45A6-A9F8-DDF17D77BC53}"/>
              </a:ext>
            </a:extLst>
          </p:cNvPr>
          <p:cNvGrpSpPr/>
          <p:nvPr/>
        </p:nvGrpSpPr>
        <p:grpSpPr>
          <a:xfrm>
            <a:off x="6598268" y="1769122"/>
            <a:ext cx="6945393" cy="6200331"/>
            <a:chOff x="7468361" y="2259310"/>
            <a:chExt cx="6105637" cy="5436195"/>
          </a:xfrm>
        </p:grpSpPr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06CECEEB-FB76-4F40-90D9-9021D74A4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8361" y="2259310"/>
              <a:ext cx="6086475" cy="3714750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9CB3D4E6-AC0A-481D-A716-26ABA791E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3135" y="5478586"/>
              <a:ext cx="5870863" cy="2216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6960" y="548641"/>
            <a:ext cx="7802880" cy="1499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 de Versiones con GitHub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475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Main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584758" y="3018473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Código en producción.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8475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Develop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584758" y="4343757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Rama de desarrollo.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8475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Branches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584758" y="5669042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 nuevas características.</a:t>
            </a:r>
            <a:endParaRPr lang="en-US" sz="1700" dirty="0"/>
          </a:p>
        </p:txBody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ABE9014C-2E92-447B-AEEC-5221F96CC97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7977" y="7145298"/>
            <a:ext cx="2570678" cy="95178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30C216A-1B64-4F4F-A837-65C4CBD4B8B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</a:blip>
          <a:stretch>
            <a:fillRect/>
          </a:stretch>
        </p:blipFill>
        <p:spPr>
          <a:xfrm>
            <a:off x="10781763" y="1387736"/>
            <a:ext cx="3848637" cy="68293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56682CB-FCB0-40B8-A46A-5B78CD1D8437}"/>
              </a:ext>
            </a:extLst>
          </p:cNvPr>
          <p:cNvSpPr/>
          <p:nvPr/>
        </p:nvSpPr>
        <p:spPr>
          <a:xfrm>
            <a:off x="3915784" y="509723"/>
            <a:ext cx="11533675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4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Estructura</a:t>
            </a:r>
            <a:r>
              <a:rPr lang="en-US" sz="4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del </a:t>
            </a:r>
            <a:r>
              <a:rPr lang="en-US" sz="4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proyecto</a:t>
            </a:r>
            <a:endParaRPr lang="en-US" sz="44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F163D75B-6829-4AFE-915E-51A333B1E46D}"/>
              </a:ext>
            </a:extLst>
          </p:cNvPr>
          <p:cNvGrpSpPr/>
          <p:nvPr/>
        </p:nvGrpSpPr>
        <p:grpSpPr>
          <a:xfrm>
            <a:off x="23314" y="871369"/>
            <a:ext cx="3731105" cy="7358231"/>
            <a:chOff x="376838" y="1237274"/>
            <a:chExt cx="3629532" cy="6933096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7E245CB-4C56-4955-A4EA-636F02E2C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0682"/>
            <a:stretch/>
          </p:blipFill>
          <p:spPr>
            <a:xfrm>
              <a:off x="551820" y="1237274"/>
              <a:ext cx="3454550" cy="3791479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6BF15FB9-4339-44F5-BD20-4BB58C2BC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5066" t="19565" r="1"/>
            <a:stretch/>
          </p:blipFill>
          <p:spPr>
            <a:xfrm>
              <a:off x="376838" y="5028753"/>
              <a:ext cx="3629532" cy="3141617"/>
            </a:xfrm>
            <a:prstGeom prst="rect">
              <a:avLst/>
            </a:prstGeom>
          </p:spPr>
        </p:pic>
      </p:grpSp>
      <p:sp>
        <p:nvSpPr>
          <p:cNvPr id="25" name="Text 3">
            <a:extLst>
              <a:ext uri="{FF2B5EF4-FFF2-40B4-BE49-F238E27FC236}">
                <a16:creationId xmlns:a16="http://schemas.microsoft.com/office/drawing/2014/main" id="{75C71A05-557F-488A-A111-7AF6ED939E19}"/>
              </a:ext>
            </a:extLst>
          </p:cNvPr>
          <p:cNvSpPr/>
          <p:nvPr/>
        </p:nvSpPr>
        <p:spPr>
          <a:xfrm>
            <a:off x="3915784" y="1199929"/>
            <a:ext cx="10714616" cy="6631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auth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(Autenticación/Autorización)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config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Clases de configuración de seguridad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SecurityConfig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para Spring Security).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controllers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Endpoints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de autenticación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login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, registro, renovar token).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dto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Objetos para transferencia de datos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LoginRequest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,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AuthResponse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entity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Entidades JPA relacionadas con usuarios/roles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User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, Role).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Interfaces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JpaRepository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para acceder a la BD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UserRepository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security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Lógica de seguridad (filtros JWT, utilidades para tokens).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service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e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impl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Lógica de negocio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UserDetailsServiceImpl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config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(Configuraciones globales)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controller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(Capas de presentación) Controladores REST para los recursos principales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AutoController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,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VentaController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dto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(Objetos de Transferencia de Datos)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request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Datos recibidos en peticiones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AutoRequest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response: Datos enviados como respuestas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AutoResponse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exception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(Manejo de errores) Clases como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GlobalExceptionHandler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o excepciones personalizadas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       	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AutoNotFoundException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model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(Entidades principales) Entidades JPA de dominio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Auto, Cliente, Venta).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(Acceso a datos) Interfaces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JpaRepository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para las entidades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,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VentaRepository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service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:(Lógica de negocio)Interfaces con los métodos de servicio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AutoService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impl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Implementaciones de esas interfaces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AutoServiceImpl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mapper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(Conversión de objetos) Clases para mapear entre entidades y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DTOs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(usando 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ModelMapper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  </a:t>
            </a:r>
            <a:endParaRPr lang="en-US" sz="1400" dirty="0">
              <a:solidFill>
                <a:srgbClr val="405449"/>
              </a:solidFill>
              <a:latin typeface="Nobil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69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6C00DEDF-F682-4608-94F7-F136D1181DB1}"/>
              </a:ext>
            </a:extLst>
          </p:cNvPr>
          <p:cNvSpPr/>
          <p:nvPr/>
        </p:nvSpPr>
        <p:spPr>
          <a:xfrm>
            <a:off x="2499360" y="2285834"/>
            <a:ext cx="10668000" cy="5078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</a:t>
            </a:r>
            <a:r>
              <a:rPr lang="es-MX" sz="54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xplicación</a:t>
            </a:r>
            <a:r>
              <a:rPr lang="es-MX" sz="5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detallada por capa del proyecto Spring </a:t>
            </a:r>
            <a:r>
              <a:rPr lang="es-MX" sz="54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Boot</a:t>
            </a:r>
            <a:r>
              <a:rPr lang="es-MX" sz="5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, con ejemplos concretos de qué hace cada componente y cómo interactúan entre sí:</a:t>
            </a:r>
            <a:r>
              <a:rPr lang="en-US" sz="5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6793449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228</TotalTime>
  <Words>1013</Words>
  <Application>Microsoft Office PowerPoint</Application>
  <PresentationFormat>Personalizado</PresentationFormat>
  <Paragraphs>165</Paragraphs>
  <Slides>18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7" baseType="lpstr">
      <vt:lpstr>Fraunces Extra Bold</vt:lpstr>
      <vt:lpstr>Wingdings</vt:lpstr>
      <vt:lpstr>Nobile</vt:lpstr>
      <vt:lpstr>Consolas</vt:lpstr>
      <vt:lpstr>Arial</vt:lpstr>
      <vt:lpstr>Wingdings 3</vt:lpstr>
      <vt:lpstr>Century Gothic</vt:lpstr>
      <vt:lpstr>Calibri</vt:lpstr>
      <vt:lpstr>Espiral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Abdias roosivelt tupia dipaz</dc:creator>
  <cp:lastModifiedBy>Abdias roosivelt tupia dipaz</cp:lastModifiedBy>
  <cp:revision>22</cp:revision>
  <dcterms:created xsi:type="dcterms:W3CDTF">2025-06-20T05:18:02Z</dcterms:created>
  <dcterms:modified xsi:type="dcterms:W3CDTF">2025-06-20T18:03:07Z</dcterms:modified>
</cp:coreProperties>
</file>